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00000"/>
      </a:lnSpc>
      <a:spcBef>
        <a:spcPts val="420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3E231A"/>
        </a:solidFill>
        <a:effectLst/>
        <a:uFillTx/>
        <a:latin typeface="+mn-lt"/>
        <a:ea typeface="+mn-ea"/>
        <a:cs typeface="+mn-cs"/>
        <a:sym typeface="Papyrus"/>
      </a:defRPr>
    </a:lvl1pPr>
    <a:lvl2pPr marL="0" marR="0" indent="0" algn="l" defTabSz="825500" rtl="0" fontAlgn="auto" latinLnBrk="0" hangingPunct="0">
      <a:lnSpc>
        <a:spcPct val="100000"/>
      </a:lnSpc>
      <a:spcBef>
        <a:spcPts val="420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3E231A"/>
        </a:solidFill>
        <a:effectLst/>
        <a:uFillTx/>
        <a:latin typeface="+mn-lt"/>
        <a:ea typeface="+mn-ea"/>
        <a:cs typeface="+mn-cs"/>
        <a:sym typeface="Papyrus"/>
      </a:defRPr>
    </a:lvl2pPr>
    <a:lvl3pPr marL="0" marR="0" indent="0" algn="l" defTabSz="825500" rtl="0" fontAlgn="auto" latinLnBrk="0" hangingPunct="0">
      <a:lnSpc>
        <a:spcPct val="100000"/>
      </a:lnSpc>
      <a:spcBef>
        <a:spcPts val="420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3E231A"/>
        </a:solidFill>
        <a:effectLst/>
        <a:uFillTx/>
        <a:latin typeface="+mn-lt"/>
        <a:ea typeface="+mn-ea"/>
        <a:cs typeface="+mn-cs"/>
        <a:sym typeface="Papyrus"/>
      </a:defRPr>
    </a:lvl3pPr>
    <a:lvl4pPr marL="0" marR="0" indent="0" algn="l" defTabSz="825500" rtl="0" fontAlgn="auto" latinLnBrk="0" hangingPunct="0">
      <a:lnSpc>
        <a:spcPct val="100000"/>
      </a:lnSpc>
      <a:spcBef>
        <a:spcPts val="420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3E231A"/>
        </a:solidFill>
        <a:effectLst/>
        <a:uFillTx/>
        <a:latin typeface="+mn-lt"/>
        <a:ea typeface="+mn-ea"/>
        <a:cs typeface="+mn-cs"/>
        <a:sym typeface="Papyrus"/>
      </a:defRPr>
    </a:lvl4pPr>
    <a:lvl5pPr marL="0" marR="0" indent="0" algn="l" defTabSz="825500" rtl="0" fontAlgn="auto" latinLnBrk="0" hangingPunct="0">
      <a:lnSpc>
        <a:spcPct val="100000"/>
      </a:lnSpc>
      <a:spcBef>
        <a:spcPts val="420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3E231A"/>
        </a:solidFill>
        <a:effectLst/>
        <a:uFillTx/>
        <a:latin typeface="+mn-lt"/>
        <a:ea typeface="+mn-ea"/>
        <a:cs typeface="+mn-cs"/>
        <a:sym typeface="Papyrus"/>
      </a:defRPr>
    </a:lvl5pPr>
    <a:lvl6pPr marL="0" marR="0" indent="0" algn="l" defTabSz="825500" rtl="0" fontAlgn="auto" latinLnBrk="0" hangingPunct="0">
      <a:lnSpc>
        <a:spcPct val="100000"/>
      </a:lnSpc>
      <a:spcBef>
        <a:spcPts val="420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3E231A"/>
        </a:solidFill>
        <a:effectLst/>
        <a:uFillTx/>
        <a:latin typeface="+mn-lt"/>
        <a:ea typeface="+mn-ea"/>
        <a:cs typeface="+mn-cs"/>
        <a:sym typeface="Papyrus"/>
      </a:defRPr>
    </a:lvl6pPr>
    <a:lvl7pPr marL="0" marR="0" indent="0" algn="l" defTabSz="825500" rtl="0" fontAlgn="auto" latinLnBrk="0" hangingPunct="0">
      <a:lnSpc>
        <a:spcPct val="100000"/>
      </a:lnSpc>
      <a:spcBef>
        <a:spcPts val="420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3E231A"/>
        </a:solidFill>
        <a:effectLst/>
        <a:uFillTx/>
        <a:latin typeface="+mn-lt"/>
        <a:ea typeface="+mn-ea"/>
        <a:cs typeface="+mn-cs"/>
        <a:sym typeface="Papyrus"/>
      </a:defRPr>
    </a:lvl7pPr>
    <a:lvl8pPr marL="0" marR="0" indent="0" algn="l" defTabSz="825500" rtl="0" fontAlgn="auto" latinLnBrk="0" hangingPunct="0">
      <a:lnSpc>
        <a:spcPct val="100000"/>
      </a:lnSpc>
      <a:spcBef>
        <a:spcPts val="420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3E231A"/>
        </a:solidFill>
        <a:effectLst/>
        <a:uFillTx/>
        <a:latin typeface="+mn-lt"/>
        <a:ea typeface="+mn-ea"/>
        <a:cs typeface="+mn-cs"/>
        <a:sym typeface="Papyrus"/>
      </a:defRPr>
    </a:lvl8pPr>
    <a:lvl9pPr marL="0" marR="0" indent="0" algn="l" defTabSz="825500" rtl="0" fontAlgn="auto" latinLnBrk="0" hangingPunct="0">
      <a:lnSpc>
        <a:spcPct val="100000"/>
      </a:lnSpc>
      <a:spcBef>
        <a:spcPts val="420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3E231A"/>
        </a:solidFill>
        <a:effectLst/>
        <a:uFillTx/>
        <a:latin typeface="+mn-lt"/>
        <a:ea typeface="+mn-ea"/>
        <a:cs typeface="+mn-cs"/>
        <a:sym typeface="Papyru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solidFill>
                <a:srgbClr val="3E231A"/>
              </a:solidFill>
              <a:prstDash val="solid"/>
              <a:miter lim="400000"/>
            </a:ln>
          </a:left>
          <a:right>
            <a:ln w="12700" cap="flat">
              <a:solidFill>
                <a:srgbClr val="3E231A"/>
              </a:solidFill>
              <a:prstDash val="solid"/>
              <a:miter lim="400000"/>
            </a:ln>
          </a:right>
          <a:top>
            <a:ln w="12700" cap="flat">
              <a:solidFill>
                <a:srgbClr val="3E231A"/>
              </a:solidFill>
              <a:prstDash val="solid"/>
              <a:miter lim="400000"/>
            </a:ln>
          </a:top>
          <a:bottom>
            <a:ln w="12700" cap="flat">
              <a:solidFill>
                <a:srgbClr val="3E231A"/>
              </a:solidFill>
              <a:prstDash val="solid"/>
              <a:miter lim="400000"/>
            </a:ln>
          </a:bottom>
          <a:insideH>
            <a:ln w="12700" cap="flat">
              <a:solidFill>
                <a:srgbClr val="3E231A"/>
              </a:solidFill>
              <a:prstDash val="solid"/>
              <a:miter lim="400000"/>
            </a:ln>
          </a:insideH>
          <a:insideV>
            <a:ln w="12700" cap="flat">
              <a:solidFill>
                <a:srgbClr val="3E231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EBD2">
              <a:alpha val="48000"/>
            </a:srgbClr>
          </a:solidFill>
        </a:fill>
      </a:tcStyle>
    </a:band2H>
    <a:firstCol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solidFill>
                <a:srgbClr val="3E231A"/>
              </a:solidFill>
              <a:prstDash val="solid"/>
              <a:miter lim="400000"/>
            </a:ln>
          </a:left>
          <a:right>
            <a:ln w="12700" cap="flat">
              <a:solidFill>
                <a:srgbClr val="3E231A"/>
              </a:solidFill>
              <a:prstDash val="solid"/>
              <a:miter lim="400000"/>
            </a:ln>
          </a:right>
          <a:top>
            <a:ln w="12700" cap="flat">
              <a:solidFill>
                <a:srgbClr val="3E231A"/>
              </a:solidFill>
              <a:prstDash val="solid"/>
              <a:miter lim="400000"/>
            </a:ln>
          </a:top>
          <a:bottom>
            <a:ln w="12700" cap="flat">
              <a:solidFill>
                <a:srgbClr val="3E231A"/>
              </a:solidFill>
              <a:prstDash val="solid"/>
              <a:miter lim="400000"/>
            </a:ln>
          </a:bottom>
          <a:insideH>
            <a:ln w="12700" cap="flat">
              <a:solidFill>
                <a:srgbClr val="3E231A"/>
              </a:solidFill>
              <a:prstDash val="solid"/>
              <a:miter lim="400000"/>
            </a:ln>
          </a:insideH>
          <a:insideV>
            <a:ln w="12700" cap="flat">
              <a:solidFill>
                <a:srgbClr val="3E231A"/>
              </a:solidFill>
              <a:prstDash val="solid"/>
              <a:miter lim="400000"/>
            </a:ln>
          </a:insideV>
        </a:tcBdr>
        <a:fill>
          <a:solidFill>
            <a:srgbClr val="D6A96F">
              <a:alpha val="48000"/>
            </a:srgbClr>
          </a:solidFill>
        </a:fill>
      </a:tcStyle>
    </a:firstCol>
    <a:lastRow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solidFill>
                <a:srgbClr val="3E231A"/>
              </a:solidFill>
              <a:prstDash val="solid"/>
              <a:miter lim="400000"/>
            </a:ln>
          </a:left>
          <a:right>
            <a:ln w="12700" cap="flat">
              <a:solidFill>
                <a:srgbClr val="3E231A"/>
              </a:solidFill>
              <a:prstDash val="solid"/>
              <a:miter lim="400000"/>
            </a:ln>
          </a:right>
          <a:top>
            <a:ln w="12700" cap="flat">
              <a:solidFill>
                <a:srgbClr val="3E231A"/>
              </a:solidFill>
              <a:prstDash val="solid"/>
              <a:miter lim="400000"/>
            </a:ln>
          </a:top>
          <a:bottom>
            <a:ln w="12700" cap="flat">
              <a:solidFill>
                <a:srgbClr val="3E231A"/>
              </a:solidFill>
              <a:prstDash val="solid"/>
              <a:miter lim="400000"/>
            </a:ln>
          </a:bottom>
          <a:insideH>
            <a:ln w="12700" cap="flat">
              <a:solidFill>
                <a:srgbClr val="3E231A"/>
              </a:solidFill>
              <a:prstDash val="solid"/>
              <a:miter lim="400000"/>
            </a:ln>
          </a:insideH>
          <a:insideV>
            <a:ln w="12700" cap="flat">
              <a:solidFill>
                <a:srgbClr val="3E231A"/>
              </a:solidFill>
              <a:prstDash val="solid"/>
              <a:miter lim="400000"/>
            </a:ln>
          </a:insideV>
        </a:tcBdr>
        <a:fill>
          <a:solidFill>
            <a:srgbClr val="D6A96F">
              <a:alpha val="48000"/>
            </a:srgbClr>
          </a:solidFill>
        </a:fill>
      </a:tcStyle>
    </a:lastRow>
    <a:firstRow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solidFill>
                <a:srgbClr val="3E231A"/>
              </a:solidFill>
              <a:prstDash val="solid"/>
              <a:miter lim="400000"/>
            </a:ln>
          </a:left>
          <a:right>
            <a:ln w="12700" cap="flat">
              <a:solidFill>
                <a:srgbClr val="3E231A"/>
              </a:solidFill>
              <a:prstDash val="solid"/>
              <a:miter lim="400000"/>
            </a:ln>
          </a:right>
          <a:top>
            <a:ln w="12700" cap="flat">
              <a:solidFill>
                <a:srgbClr val="3E231A"/>
              </a:solidFill>
              <a:prstDash val="solid"/>
              <a:miter lim="400000"/>
            </a:ln>
          </a:top>
          <a:bottom>
            <a:ln w="12700" cap="flat">
              <a:solidFill>
                <a:srgbClr val="3E231A"/>
              </a:solidFill>
              <a:prstDash val="solid"/>
              <a:miter lim="400000"/>
            </a:ln>
          </a:bottom>
          <a:insideH>
            <a:ln w="12700" cap="flat">
              <a:solidFill>
                <a:srgbClr val="3E231A"/>
              </a:solidFill>
              <a:prstDash val="solid"/>
              <a:miter lim="400000"/>
            </a:ln>
          </a:insideH>
          <a:insideV>
            <a:ln w="12700" cap="flat">
              <a:solidFill>
                <a:srgbClr val="3E231A"/>
              </a:solidFill>
              <a:prstDash val="solid"/>
              <a:miter lim="400000"/>
            </a:ln>
          </a:insideV>
        </a:tcBdr>
        <a:fill>
          <a:solidFill>
            <a:srgbClr val="D6A96F">
              <a:alpha val="48000"/>
            </a:srgbClr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E231A"/>
              </a:solidFill>
              <a:prstDash val="solid"/>
              <a:miter lim="400000"/>
            </a:ln>
          </a:top>
          <a:bottom>
            <a:ln w="12700" cap="flat">
              <a:solidFill>
                <a:srgbClr val="3E231A"/>
              </a:solidFill>
              <a:prstDash val="solid"/>
              <a:miter lim="400000"/>
            </a:ln>
          </a:bottom>
          <a:insideH>
            <a:ln w="12700" cap="flat">
              <a:solidFill>
                <a:srgbClr val="3E231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6654F">
              <a:alpha val="2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3E231A"/>
              </a:solidFill>
              <a:prstDash val="solid"/>
              <a:miter lim="400000"/>
            </a:ln>
          </a:left>
          <a:right>
            <a:ln w="12700" cap="flat">
              <a:solidFill>
                <a:srgbClr val="3E231A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3E231A"/>
              </a:solidFill>
              <a:prstDash val="solid"/>
              <a:miter lim="400000"/>
            </a:ln>
          </a:insideV>
        </a:tcBdr>
        <a:fill>
          <a:solidFill>
            <a:srgbClr val="9BA7B4">
              <a:alpha val="90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E231A"/>
              </a:solidFill>
              <a:prstDash val="solid"/>
              <a:miter lim="400000"/>
            </a:ln>
          </a:top>
          <a:bottom>
            <a:ln w="12700" cap="flat">
              <a:solidFill>
                <a:srgbClr val="3E231A"/>
              </a:solidFill>
              <a:prstDash val="solid"/>
              <a:miter lim="400000"/>
            </a:ln>
          </a:bottom>
          <a:insideH>
            <a:ln w="12700" cap="flat">
              <a:solidFill>
                <a:srgbClr val="3E231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F8B9E">
              <a:alpha val="9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E231A"/>
              </a:solidFill>
              <a:prstDash val="solid"/>
              <a:miter lim="400000"/>
            </a:ln>
          </a:top>
          <a:bottom>
            <a:ln w="12700" cap="flat">
              <a:solidFill>
                <a:srgbClr val="3E231A"/>
              </a:solidFill>
              <a:prstDash val="solid"/>
              <a:miter lim="400000"/>
            </a:ln>
          </a:bottom>
          <a:insideH>
            <a:ln w="12700" cap="flat">
              <a:solidFill>
                <a:srgbClr val="3E231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F8B9E">
              <a:alpha val="90000"/>
            </a:srgb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D231A"/>
              </a:solidFill>
              <a:prstDash val="solid"/>
              <a:miter lim="400000"/>
            </a:ln>
          </a:top>
          <a:bottom>
            <a:ln w="12700" cap="flat">
              <a:solidFill>
                <a:srgbClr val="3D231A"/>
              </a:solidFill>
              <a:prstDash val="solid"/>
              <a:miter lim="400000"/>
            </a:ln>
          </a:bottom>
          <a:insideH>
            <a:ln w="12700" cap="flat">
              <a:solidFill>
                <a:srgbClr val="3D231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B1A596">
              <a:alpha val="20000"/>
            </a:srgbClr>
          </a:solidFill>
        </a:fill>
      </a:tcStyle>
    </a:band2H>
    <a:firstCol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solidFill>
                <a:srgbClr val="3D231A"/>
              </a:solidFill>
              <a:prstDash val="solid"/>
              <a:miter lim="400000"/>
            </a:ln>
          </a:left>
          <a:right>
            <a:ln w="12700" cap="flat">
              <a:solidFill>
                <a:srgbClr val="3D231A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BCA581">
              <a:alpha val="50000"/>
            </a:srgbClr>
          </a:solidFill>
        </a:fill>
      </a:tcStyle>
    </a:firstCol>
    <a:lastRow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3D231A"/>
              </a:solidFill>
              <a:prstDash val="solid"/>
              <a:miter lim="400000"/>
            </a:ln>
          </a:top>
          <a:bottom>
            <a:ln w="12700" cap="flat">
              <a:solidFill>
                <a:srgbClr val="3D231A"/>
              </a:solidFill>
              <a:prstDash val="solid"/>
              <a:miter lim="400000"/>
            </a:ln>
          </a:bottom>
          <a:insideH>
            <a:ln w="12700" cap="flat">
              <a:solidFill>
                <a:srgbClr val="3D231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D231A"/>
              </a:solidFill>
              <a:prstDash val="solid"/>
              <a:miter lim="400000"/>
            </a:ln>
          </a:top>
          <a:bottom>
            <a:ln w="12700" cap="flat">
              <a:solidFill>
                <a:srgbClr val="3D231A"/>
              </a:solidFill>
              <a:prstDash val="solid"/>
              <a:miter lim="400000"/>
            </a:ln>
          </a:bottom>
          <a:insideH>
            <a:ln w="12700" cap="flat">
              <a:solidFill>
                <a:srgbClr val="3D231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56333">
              <a:alpha val="75000"/>
            </a:srgbClr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E231A"/>
              </a:solidFill>
              <a:prstDash val="solid"/>
              <a:miter lim="400000"/>
            </a:ln>
          </a:top>
          <a:bottom>
            <a:ln w="12700" cap="flat">
              <a:solidFill>
                <a:srgbClr val="3E231A"/>
              </a:solidFill>
              <a:prstDash val="solid"/>
              <a:miter lim="400000"/>
            </a:ln>
          </a:bottom>
          <a:insideH>
            <a:ln w="12700" cap="flat">
              <a:solidFill>
                <a:srgbClr val="3E231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19B68">
              <a:alpha val="50000"/>
            </a:srgbClr>
          </a:solidFill>
        </a:fill>
      </a:tcStyle>
    </a:wholeTbl>
    <a:band2H>
      <a:tcTxStyle/>
      <a:tcStyle>
        <a:tcBdr/>
        <a:fill>
          <a:solidFill>
            <a:srgbClr val="C09B6C">
              <a:alpha val="26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3E231A"/>
              </a:solidFill>
              <a:prstDash val="solid"/>
              <a:miter lim="400000"/>
            </a:ln>
          </a:left>
          <a:right>
            <a:ln w="12700" cap="flat">
              <a:solidFill>
                <a:srgbClr val="3E231A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45C39">
              <a:alpha val="80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E231A"/>
              </a:solidFill>
              <a:prstDash val="solid"/>
              <a:miter lim="400000"/>
            </a:ln>
          </a:top>
          <a:bottom>
            <a:ln w="12700" cap="flat">
              <a:solidFill>
                <a:srgbClr val="3E231A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77A48">
              <a:alpha val="81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E231A"/>
              </a:solidFill>
              <a:prstDash val="solid"/>
              <a:miter lim="400000"/>
            </a:ln>
          </a:top>
          <a:bottom>
            <a:ln w="12700" cap="flat">
              <a:solidFill>
                <a:srgbClr val="3E231A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33E29">
              <a:alpha val="85000"/>
            </a:srgbClr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828D8E"/>
              </a:solidFill>
              <a:prstDash val="solid"/>
              <a:miter lim="400000"/>
            </a:ln>
          </a:top>
          <a:bottom>
            <a:ln w="12700" cap="flat">
              <a:solidFill>
                <a:srgbClr val="828D8E"/>
              </a:solidFill>
              <a:prstDash val="solid"/>
              <a:miter lim="400000"/>
            </a:ln>
          </a:bottom>
          <a:insideH>
            <a:ln w="12700" cap="flat">
              <a:solidFill>
                <a:srgbClr val="828D8E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6654F">
              <a:alpha val="20000"/>
            </a:srgbClr>
          </a:solidFill>
        </a:fill>
      </a:tcStyle>
    </a:band2H>
    <a:firstCol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solidFill>
                <a:srgbClr val="828D8E"/>
              </a:solidFill>
              <a:prstDash val="solid"/>
              <a:miter lim="400000"/>
            </a:ln>
          </a:left>
          <a:right>
            <a:ln w="12700" cap="flat">
              <a:solidFill>
                <a:srgbClr val="828D8E"/>
              </a:solidFill>
              <a:prstDash val="solid"/>
              <a:miter lim="400000"/>
            </a:ln>
          </a:right>
          <a:top>
            <a:ln w="12700" cap="flat">
              <a:solidFill>
                <a:srgbClr val="828D8E"/>
              </a:solidFill>
              <a:prstDash val="solid"/>
              <a:miter lim="400000"/>
            </a:ln>
          </a:top>
          <a:bottom>
            <a:ln w="12700" cap="flat">
              <a:solidFill>
                <a:srgbClr val="828D8E"/>
              </a:solidFill>
              <a:prstDash val="solid"/>
              <a:miter lim="400000"/>
            </a:ln>
          </a:bottom>
          <a:insideH>
            <a:ln w="12700" cap="flat">
              <a:solidFill>
                <a:srgbClr val="828D8E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DFD8">
              <a:alpha val="61000"/>
            </a:srgbClr>
          </a:solidFill>
        </a:fill>
      </a:tcStyle>
    </a:firstCol>
    <a:lastRow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828D8E"/>
              </a:solidFill>
              <a:prstDash val="solid"/>
              <a:miter lim="400000"/>
            </a:ln>
          </a:top>
          <a:bottom>
            <a:ln w="12700" cap="flat">
              <a:solidFill>
                <a:srgbClr val="828D8E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DFD8">
              <a:alpha val="61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828D8E"/>
              </a:solidFill>
              <a:prstDash val="solid"/>
              <a:miter lim="400000"/>
            </a:ln>
          </a:top>
          <a:bottom>
            <a:ln w="12700" cap="flat">
              <a:solidFill>
                <a:srgbClr val="828D8E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D5E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232323"/>
        </a:fontRef>
        <a:srgbClr val="232323"/>
      </a:tcTxStyle>
      <a:tcStyle>
        <a:tcBdr>
          <a:left>
            <a:ln w="12700" cap="flat">
              <a:solidFill>
                <a:srgbClr val="83867F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83867F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83867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83867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83867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83867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6654F">
              <a:alpha val="20000"/>
            </a:srgbClr>
          </a:solidFill>
        </a:fill>
      </a:tcStyle>
    </a:band2H>
    <a:firstCol>
      <a:tcTxStyle b="off" i="off">
        <a:fontRef idx="minor">
          <a:srgbClr val="232323"/>
        </a:fontRef>
        <a:srgbClr val="23232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3E231A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232323"/>
        </a:fontRef>
        <a:srgbClr val="23232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E231A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232323"/>
        </a:fontRef>
        <a:srgbClr val="23232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3E231A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68"/>
  </p:normalViewPr>
  <p:slideViewPr>
    <p:cSldViewPr snapToGrid="0">
      <p:cViewPr varScale="1">
        <p:scale>
          <a:sx n="59" d="100"/>
          <a:sy n="59" d="100"/>
        </p:scale>
        <p:origin x="55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5" name="Shape 13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 do Título"/>
          <p:cNvSpPr txBox="1">
            <a:spLocks noGrp="1"/>
          </p:cNvSpPr>
          <p:nvPr>
            <p:ph type="title"/>
          </p:nvPr>
        </p:nvSpPr>
        <p:spPr>
          <a:xfrm>
            <a:off x="2374900" y="2387600"/>
            <a:ext cx="19621500" cy="4876800"/>
          </a:xfrm>
          <a:prstGeom prst="rect">
            <a:avLst/>
          </a:prstGeom>
        </p:spPr>
        <p:txBody>
          <a:bodyPr anchor="b"/>
          <a:lstStyle>
            <a:lvl1pPr algn="ctr"/>
          </a:lstStyle>
          <a:p>
            <a:r>
              <a:t>Texto do Título</a:t>
            </a:r>
          </a:p>
        </p:txBody>
      </p:sp>
      <p:sp>
        <p:nvSpPr>
          <p:cNvPr id="12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2374900" y="7251700"/>
            <a:ext cx="19621500" cy="20574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000"/>
            </a:lvl1pPr>
            <a:lvl2pPr marL="0" indent="0" algn="ctr">
              <a:spcBef>
                <a:spcPts val="0"/>
              </a:spcBef>
              <a:buSzTx/>
              <a:buNone/>
              <a:defRPr sz="5000"/>
            </a:lvl2pPr>
            <a:lvl3pPr marL="0" indent="0" algn="ctr">
              <a:spcBef>
                <a:spcPts val="0"/>
              </a:spcBef>
              <a:buSzTx/>
              <a:buNone/>
              <a:defRPr sz="5000"/>
            </a:lvl3pPr>
            <a:lvl4pPr marL="0" indent="0" algn="ctr">
              <a:spcBef>
                <a:spcPts val="0"/>
              </a:spcBef>
              <a:buSzTx/>
              <a:buNone/>
              <a:defRPr sz="5000"/>
            </a:lvl4pPr>
            <a:lvl5pPr marL="0" indent="0" algn="ctr">
              <a:spcBef>
                <a:spcPts val="0"/>
              </a:spcBef>
              <a:buSzTx/>
              <a:buNone/>
              <a:defRPr sz="50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3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le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Nível de Corpo Um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94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3 per 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iramidi di Giza su sfondo con tramonto"/>
          <p:cNvSpPr>
            <a:spLocks noGrp="1"/>
          </p:cNvSpPr>
          <p:nvPr>
            <p:ph type="pic" sz="quarter" idx="21"/>
          </p:nvPr>
        </p:nvSpPr>
        <p:spPr>
          <a:xfrm>
            <a:off x="13487400" y="-736600"/>
            <a:ext cx="9662406" cy="63754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2" name="Primo piano di una piramide a Giza"/>
          <p:cNvSpPr>
            <a:spLocks noGrp="1"/>
          </p:cNvSpPr>
          <p:nvPr>
            <p:ph type="pic" idx="22"/>
          </p:nvPr>
        </p:nvSpPr>
        <p:spPr>
          <a:xfrm>
            <a:off x="13111577" y="4381521"/>
            <a:ext cx="9977826" cy="15152734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finge di fronte alle piramidi di Giza con un cielo limpido azzurro sullo sfondo"/>
          <p:cNvSpPr>
            <a:spLocks noGrp="1"/>
          </p:cNvSpPr>
          <p:nvPr>
            <p:ph type="pic" idx="23"/>
          </p:nvPr>
        </p:nvSpPr>
        <p:spPr>
          <a:xfrm>
            <a:off x="-139700" y="-25400"/>
            <a:ext cx="17310482" cy="12984978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4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“Inserisci qui una citazione”."/>
          <p:cNvSpPr txBox="1">
            <a:spLocks noGrp="1"/>
          </p:cNvSpPr>
          <p:nvPr>
            <p:ph type="body" sz="quarter" idx="21"/>
          </p:nvPr>
        </p:nvSpPr>
        <p:spPr>
          <a:xfrm>
            <a:off x="2374900" y="6045200"/>
            <a:ext cx="19621500" cy="11176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r>
              <a:t>“Inserisci qui una citazione”.</a:t>
            </a:r>
          </a:p>
        </p:txBody>
      </p:sp>
      <p:sp>
        <p:nvSpPr>
          <p:cNvPr id="112" name="-Giovanni Mela"/>
          <p:cNvSpPr txBox="1">
            <a:spLocks noGrp="1"/>
          </p:cNvSpPr>
          <p:nvPr>
            <p:ph type="body" sz="quarter" idx="22"/>
          </p:nvPr>
        </p:nvSpPr>
        <p:spPr>
          <a:xfrm>
            <a:off x="2374900" y="8953500"/>
            <a:ext cx="19621500" cy="850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r>
              <a:t>-Giovanni Mela</a:t>
            </a:r>
          </a:p>
        </p:txBody>
      </p:sp>
      <p:sp>
        <p:nvSpPr>
          <p:cNvPr id="113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iramidi di Giza su sfondo con tramonto"/>
          <p:cNvSpPr>
            <a:spLocks noGrp="1"/>
          </p:cNvSpPr>
          <p:nvPr>
            <p:ph type="pic" idx="21"/>
          </p:nvPr>
        </p:nvSpPr>
        <p:spPr>
          <a:xfrm>
            <a:off x="0" y="-1816100"/>
            <a:ext cx="24384000" cy="1608893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1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Orizzont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ramidi di Giza su sfondo con tramonto"/>
          <p:cNvSpPr>
            <a:spLocks noGrp="1"/>
          </p:cNvSpPr>
          <p:nvPr>
            <p:ph type="pic" idx="21"/>
          </p:nvPr>
        </p:nvSpPr>
        <p:spPr>
          <a:xfrm>
            <a:off x="2273300" y="-3352800"/>
            <a:ext cx="19850100" cy="1294656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exto do Título"/>
          <p:cNvSpPr txBox="1">
            <a:spLocks noGrp="1"/>
          </p:cNvSpPr>
          <p:nvPr>
            <p:ph type="title"/>
          </p:nvPr>
        </p:nvSpPr>
        <p:spPr>
          <a:xfrm>
            <a:off x="2374900" y="9080500"/>
            <a:ext cx="19621500" cy="1905000"/>
          </a:xfrm>
          <a:prstGeom prst="rect">
            <a:avLst/>
          </a:prstGeom>
        </p:spPr>
        <p:txBody>
          <a:bodyPr anchor="b"/>
          <a:lstStyle>
            <a:lvl1pPr algn="ctr"/>
          </a:lstStyle>
          <a:p>
            <a:r>
              <a:t>Texto do Título</a:t>
            </a:r>
          </a:p>
        </p:txBody>
      </p:sp>
      <p:sp>
        <p:nvSpPr>
          <p:cNvPr id="22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2374900" y="11010900"/>
            <a:ext cx="19621500" cy="19304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000"/>
            </a:lvl1pPr>
            <a:lvl2pPr marL="0" indent="0" algn="ctr">
              <a:spcBef>
                <a:spcPts val="0"/>
              </a:spcBef>
              <a:buSzTx/>
              <a:buNone/>
              <a:defRPr sz="5000"/>
            </a:lvl2pPr>
            <a:lvl3pPr marL="0" indent="0" algn="ctr">
              <a:spcBef>
                <a:spcPts val="0"/>
              </a:spcBef>
              <a:buSzTx/>
              <a:buNone/>
              <a:defRPr sz="5000"/>
            </a:lvl3pPr>
            <a:lvl4pPr marL="0" indent="0" algn="ctr">
              <a:spcBef>
                <a:spcPts val="0"/>
              </a:spcBef>
              <a:buSzTx/>
              <a:buNone/>
              <a:defRPr sz="5000"/>
            </a:lvl4pPr>
            <a:lvl5pPr marL="0" indent="0" algn="ctr">
              <a:spcBef>
                <a:spcPts val="0"/>
              </a:spcBef>
              <a:buSzTx/>
              <a:buNone/>
              <a:defRPr sz="50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23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- Centr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o do Título"/>
          <p:cNvSpPr txBox="1">
            <a:spLocks noGrp="1"/>
          </p:cNvSpPr>
          <p:nvPr>
            <p:ph type="title"/>
          </p:nvPr>
        </p:nvSpPr>
        <p:spPr>
          <a:xfrm>
            <a:off x="2374900" y="5143500"/>
            <a:ext cx="19621500" cy="3429000"/>
          </a:xfrm>
          <a:prstGeom prst="rect">
            <a:avLst/>
          </a:prstGeom>
        </p:spPr>
        <p:txBody>
          <a:bodyPr/>
          <a:lstStyle>
            <a:lvl1pPr algn="ctr"/>
          </a:lstStyle>
          <a:p>
            <a:r>
              <a:t>Texto do Título</a:t>
            </a:r>
          </a:p>
        </p:txBody>
      </p:sp>
      <p:sp>
        <p:nvSpPr>
          <p:cNvPr id="31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iramidi di Giza su sfondo con tramonto"/>
          <p:cNvSpPr>
            <a:spLocks noGrp="1"/>
          </p:cNvSpPr>
          <p:nvPr>
            <p:ph type="pic" idx="21"/>
          </p:nvPr>
        </p:nvSpPr>
        <p:spPr>
          <a:xfrm>
            <a:off x="10998200" y="1930400"/>
            <a:ext cx="15167286" cy="100076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exto do Título"/>
          <p:cNvSpPr txBox="1">
            <a:spLocks noGrp="1"/>
          </p:cNvSpPr>
          <p:nvPr>
            <p:ph type="title"/>
          </p:nvPr>
        </p:nvSpPr>
        <p:spPr>
          <a:xfrm>
            <a:off x="1816100" y="1943100"/>
            <a:ext cx="10502900" cy="5626100"/>
          </a:xfrm>
          <a:prstGeom prst="rect">
            <a:avLst/>
          </a:prstGeom>
        </p:spPr>
        <p:txBody>
          <a:bodyPr anchor="b"/>
          <a:lstStyle>
            <a:lvl1pPr algn="ctr">
              <a:defRPr sz="9400"/>
            </a:lvl1pPr>
          </a:lstStyle>
          <a:p>
            <a:r>
              <a:t>Texto do Título</a:t>
            </a:r>
          </a:p>
        </p:txBody>
      </p:sp>
      <p:sp>
        <p:nvSpPr>
          <p:cNvPr id="40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1816100" y="7556500"/>
            <a:ext cx="10502900" cy="42164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000"/>
            </a:lvl1pPr>
            <a:lvl2pPr marL="0" indent="0" algn="ctr">
              <a:spcBef>
                <a:spcPts val="0"/>
              </a:spcBef>
              <a:buSzTx/>
              <a:buNone/>
              <a:defRPr sz="5000"/>
            </a:lvl2pPr>
            <a:lvl3pPr marL="0" indent="0" algn="ctr">
              <a:spcBef>
                <a:spcPts val="0"/>
              </a:spcBef>
              <a:buSzTx/>
              <a:buNone/>
              <a:defRPr sz="5000"/>
            </a:lvl3pPr>
            <a:lvl4pPr marL="0" indent="0" algn="ctr">
              <a:spcBef>
                <a:spcPts val="0"/>
              </a:spcBef>
              <a:buSzTx/>
              <a:buNone/>
              <a:defRPr sz="5000"/>
            </a:lvl4pPr>
            <a:lvl5pPr marL="0" indent="0" algn="ctr">
              <a:spcBef>
                <a:spcPts val="0"/>
              </a:spcBef>
              <a:buSzTx/>
              <a:buNone/>
              <a:defRPr sz="50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1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-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o do Título"/>
          <p:cNvSpPr txBox="1">
            <a:spLocks noGrp="1"/>
          </p:cNvSpPr>
          <p:nvPr>
            <p:ph type="title"/>
          </p:nvPr>
        </p:nvSpPr>
        <p:spPr>
          <a:xfrm>
            <a:off x="2374900" y="889000"/>
            <a:ext cx="19621500" cy="2959100"/>
          </a:xfrm>
          <a:prstGeom prst="rect">
            <a:avLst/>
          </a:prstGeom>
        </p:spPr>
        <p:txBody>
          <a:bodyPr/>
          <a:lstStyle>
            <a:lvl1pPr algn="ctr"/>
          </a:lstStyle>
          <a:p>
            <a:r>
              <a:t>Texto do Título</a:t>
            </a:r>
          </a:p>
        </p:txBody>
      </p:sp>
      <p:sp>
        <p:nvSpPr>
          <p:cNvPr id="49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d ele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o do Título"/>
          <p:cNvSpPr txBox="1">
            <a:spLocks noGrp="1"/>
          </p:cNvSpPr>
          <p:nvPr>
            <p:ph type="title"/>
          </p:nvPr>
        </p:nvSpPr>
        <p:spPr>
          <a:xfrm>
            <a:off x="2374900" y="889000"/>
            <a:ext cx="19621500" cy="2959100"/>
          </a:xfrm>
          <a:prstGeom prst="rect">
            <a:avLst/>
          </a:prstGeom>
        </p:spPr>
        <p:txBody>
          <a:bodyPr/>
          <a:lstStyle>
            <a:lvl1pPr algn="ctr"/>
          </a:lstStyle>
          <a:p>
            <a:r>
              <a:t>Texto do Título</a:t>
            </a:r>
          </a:p>
        </p:txBody>
      </p:sp>
      <p:sp>
        <p:nvSpPr>
          <p:cNvPr id="57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2374900" y="4127500"/>
            <a:ext cx="19621500" cy="81915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58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, elenco 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iramidi di Giza su sfondo con tramonto"/>
          <p:cNvSpPr>
            <a:spLocks noGrp="1"/>
          </p:cNvSpPr>
          <p:nvPr>
            <p:ph type="pic" sz="half" idx="21"/>
          </p:nvPr>
        </p:nvSpPr>
        <p:spPr>
          <a:xfrm>
            <a:off x="10109200" y="3606800"/>
            <a:ext cx="12472592" cy="83820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exto do Título"/>
          <p:cNvSpPr txBox="1">
            <a:spLocks noGrp="1"/>
          </p:cNvSpPr>
          <p:nvPr>
            <p:ph type="title"/>
          </p:nvPr>
        </p:nvSpPr>
        <p:spPr>
          <a:xfrm>
            <a:off x="2374900" y="889000"/>
            <a:ext cx="19621500" cy="2959100"/>
          </a:xfrm>
          <a:prstGeom prst="rect">
            <a:avLst/>
          </a:prstGeom>
        </p:spPr>
        <p:txBody>
          <a:bodyPr/>
          <a:lstStyle>
            <a:lvl1pPr algn="ctr"/>
          </a:lstStyle>
          <a:p>
            <a:r>
              <a:t>Texto do Título</a:t>
            </a:r>
          </a:p>
        </p:txBody>
      </p:sp>
      <p:sp>
        <p:nvSpPr>
          <p:cNvPr id="67" name="Nível de Corpo Um…"/>
          <p:cNvSpPr txBox="1">
            <a:spLocks noGrp="1"/>
          </p:cNvSpPr>
          <p:nvPr>
            <p:ph type="body" sz="half" idx="1"/>
          </p:nvPr>
        </p:nvSpPr>
        <p:spPr>
          <a:xfrm>
            <a:off x="2374900" y="4140200"/>
            <a:ext cx="9410700" cy="7874000"/>
          </a:xfrm>
          <a:prstGeom prst="rect">
            <a:avLst/>
          </a:prstGeom>
        </p:spPr>
        <p:txBody>
          <a:bodyPr/>
          <a:lstStyle>
            <a:lvl1pPr marL="533400" indent="-533400">
              <a:spcBef>
                <a:spcPts val="3900"/>
              </a:spcBef>
              <a:buBlip>
                <a:blip r:embed="rId2"/>
              </a:buBlip>
              <a:defRPr sz="4200"/>
            </a:lvl1pPr>
            <a:lvl2pPr marL="1066800" indent="-533400">
              <a:spcBef>
                <a:spcPts val="3900"/>
              </a:spcBef>
              <a:buBlip>
                <a:blip r:embed="rId2"/>
              </a:buBlip>
              <a:defRPr sz="4200"/>
            </a:lvl2pPr>
            <a:lvl3pPr marL="1600200" indent="-533400">
              <a:spcBef>
                <a:spcPts val="3900"/>
              </a:spcBef>
              <a:buBlip>
                <a:blip r:embed="rId2"/>
              </a:buBlip>
              <a:defRPr sz="4200"/>
            </a:lvl3pPr>
            <a:lvl4pPr marL="2133600" indent="-533400">
              <a:spcBef>
                <a:spcPts val="3900"/>
              </a:spcBef>
              <a:buBlip>
                <a:blip r:embed="rId2"/>
              </a:buBlip>
              <a:defRPr sz="4200"/>
            </a:lvl4pPr>
            <a:lvl5pPr marL="2667000" indent="-533400">
              <a:spcBef>
                <a:spcPts val="3900"/>
              </a:spcBef>
              <a:buBlip>
                <a:blip r:embed="rId2"/>
              </a:buBlip>
              <a:defRPr sz="42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68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, elenco e diretta picco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exto do Título"/>
          <p:cNvSpPr txBox="1">
            <a:spLocks noGrp="1"/>
          </p:cNvSpPr>
          <p:nvPr>
            <p:ph type="title"/>
          </p:nvPr>
        </p:nvSpPr>
        <p:spPr>
          <a:xfrm>
            <a:off x="2374900" y="889000"/>
            <a:ext cx="19621500" cy="2959100"/>
          </a:xfrm>
          <a:prstGeom prst="rect">
            <a:avLst/>
          </a:prstGeom>
        </p:spPr>
        <p:txBody>
          <a:bodyPr/>
          <a:lstStyle>
            <a:lvl1pPr algn="ctr"/>
          </a:lstStyle>
          <a:p>
            <a:r>
              <a:t>Texto do Título</a:t>
            </a:r>
          </a:p>
        </p:txBody>
      </p:sp>
      <p:sp>
        <p:nvSpPr>
          <p:cNvPr id="76" name="Nível de Corpo Um…"/>
          <p:cNvSpPr txBox="1">
            <a:spLocks noGrp="1"/>
          </p:cNvSpPr>
          <p:nvPr>
            <p:ph type="body" sz="half" idx="1"/>
          </p:nvPr>
        </p:nvSpPr>
        <p:spPr>
          <a:xfrm>
            <a:off x="2374900" y="4140200"/>
            <a:ext cx="9410700" cy="7874000"/>
          </a:xfrm>
          <a:prstGeom prst="rect">
            <a:avLst/>
          </a:prstGeom>
        </p:spPr>
        <p:txBody>
          <a:bodyPr/>
          <a:lstStyle>
            <a:lvl1pPr marL="533400" indent="-533400">
              <a:spcBef>
                <a:spcPts val="3900"/>
              </a:spcBef>
              <a:buBlip>
                <a:blip r:embed="rId2"/>
              </a:buBlip>
              <a:defRPr sz="4200"/>
            </a:lvl1pPr>
            <a:lvl2pPr marL="1066800" indent="-533400">
              <a:spcBef>
                <a:spcPts val="3900"/>
              </a:spcBef>
              <a:buBlip>
                <a:blip r:embed="rId2"/>
              </a:buBlip>
              <a:defRPr sz="4200"/>
            </a:lvl2pPr>
            <a:lvl3pPr marL="1600200" indent="-533400">
              <a:spcBef>
                <a:spcPts val="3900"/>
              </a:spcBef>
              <a:buBlip>
                <a:blip r:embed="rId2"/>
              </a:buBlip>
              <a:defRPr sz="4200"/>
            </a:lvl3pPr>
            <a:lvl4pPr marL="2133600" indent="-533400">
              <a:spcBef>
                <a:spcPts val="3900"/>
              </a:spcBef>
              <a:buBlip>
                <a:blip r:embed="rId2"/>
              </a:buBlip>
              <a:defRPr sz="4200"/>
            </a:lvl4pPr>
            <a:lvl5pPr marL="2667000" indent="-533400">
              <a:spcBef>
                <a:spcPts val="3900"/>
              </a:spcBef>
              <a:buBlip>
                <a:blip r:embed="rId2"/>
              </a:buBlip>
              <a:defRPr sz="42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77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, elenco e diretta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o do Título"/>
          <p:cNvSpPr txBox="1">
            <a:spLocks noGrp="1"/>
          </p:cNvSpPr>
          <p:nvPr>
            <p:ph type="title"/>
          </p:nvPr>
        </p:nvSpPr>
        <p:spPr>
          <a:xfrm>
            <a:off x="2374900" y="889000"/>
            <a:ext cx="19621500" cy="2959100"/>
          </a:xfrm>
          <a:prstGeom prst="rect">
            <a:avLst/>
          </a:prstGeom>
        </p:spPr>
        <p:txBody>
          <a:bodyPr/>
          <a:lstStyle>
            <a:lvl1pPr algn="ctr"/>
          </a:lstStyle>
          <a:p>
            <a:r>
              <a:t>Texto do Título</a:t>
            </a:r>
          </a:p>
        </p:txBody>
      </p:sp>
      <p:sp>
        <p:nvSpPr>
          <p:cNvPr id="85" name="Nível de Corpo Um…"/>
          <p:cNvSpPr txBox="1">
            <a:spLocks noGrp="1"/>
          </p:cNvSpPr>
          <p:nvPr>
            <p:ph type="body" sz="half" idx="1"/>
          </p:nvPr>
        </p:nvSpPr>
        <p:spPr>
          <a:xfrm>
            <a:off x="2374900" y="4140200"/>
            <a:ext cx="9410700" cy="7874000"/>
          </a:xfrm>
          <a:prstGeom prst="rect">
            <a:avLst/>
          </a:prstGeom>
        </p:spPr>
        <p:txBody>
          <a:bodyPr/>
          <a:lstStyle>
            <a:lvl1pPr marL="533400" indent="-533400">
              <a:spcBef>
                <a:spcPts val="3900"/>
              </a:spcBef>
              <a:buBlip>
                <a:blip r:embed="rId2"/>
              </a:buBlip>
              <a:defRPr sz="4200"/>
            </a:lvl1pPr>
            <a:lvl2pPr marL="1066800" indent="-533400">
              <a:spcBef>
                <a:spcPts val="3900"/>
              </a:spcBef>
              <a:buBlip>
                <a:blip r:embed="rId2"/>
              </a:buBlip>
              <a:defRPr sz="4200"/>
            </a:lvl2pPr>
            <a:lvl3pPr marL="1600200" indent="-533400">
              <a:spcBef>
                <a:spcPts val="3900"/>
              </a:spcBef>
              <a:buBlip>
                <a:blip r:embed="rId2"/>
              </a:buBlip>
              <a:defRPr sz="4200"/>
            </a:lvl3pPr>
            <a:lvl4pPr marL="2133600" indent="-533400">
              <a:spcBef>
                <a:spcPts val="3900"/>
              </a:spcBef>
              <a:buBlip>
                <a:blip r:embed="rId2"/>
              </a:buBlip>
              <a:defRPr sz="4200"/>
            </a:lvl4pPr>
            <a:lvl5pPr marL="2667000" indent="-533400">
              <a:spcBef>
                <a:spcPts val="3900"/>
              </a:spcBef>
              <a:buBlip>
                <a:blip r:embed="rId2"/>
              </a:buBlip>
              <a:defRPr sz="42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86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2374900" y="1651000"/>
            <a:ext cx="19621500" cy="10414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17"/>
              </a:buBlip>
            </a:lvl1pPr>
            <a:lvl2pPr>
              <a:buBlip>
                <a:blip r:embed="rId17"/>
              </a:buBlip>
            </a:lvl2pPr>
            <a:lvl3pPr>
              <a:buBlip>
                <a:blip r:embed="rId17"/>
              </a:buBlip>
            </a:lvl3pPr>
            <a:lvl4pPr>
              <a:buBlip>
                <a:blip r:embed="rId17"/>
              </a:buBlip>
            </a:lvl4pPr>
            <a:lvl5pPr>
              <a:buBlip>
                <a:blip r:embed="rId17"/>
              </a:buBlip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3" name="Texto do Título"/>
          <p:cNvSpPr txBox="1">
            <a:spLocks noGrp="1"/>
          </p:cNvSpPr>
          <p:nvPr>
            <p:ph type="title"/>
          </p:nvPr>
        </p:nvSpPr>
        <p:spPr>
          <a:xfrm>
            <a:off x="2387600" y="889000"/>
            <a:ext cx="19621500" cy="2959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Texto do Título</a:t>
            </a:r>
          </a:p>
        </p:txBody>
      </p:sp>
      <p:sp>
        <p:nvSpPr>
          <p:cNvPr id="4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11993858" y="13144500"/>
            <a:ext cx="393205" cy="5715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>
              <a:spcBef>
                <a:spcPts val="0"/>
              </a:spcBef>
              <a:defRPr sz="2400"/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med"/>
  <p:txStyles>
    <p:titleStyle>
      <a:lvl1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0" baseline="0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1pPr>
      <a:lvl2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0" baseline="0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2pPr>
      <a:lvl3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0" baseline="0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3pPr>
      <a:lvl4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0" baseline="0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4pPr>
      <a:lvl5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0" baseline="0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5pPr>
      <a:lvl6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0" baseline="0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6pPr>
      <a:lvl7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0" baseline="0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7pPr>
      <a:lvl8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0" baseline="0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8pPr>
      <a:lvl9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0" baseline="0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9pPr>
    </p:titleStyle>
    <p:bodyStyle>
      <a:lvl1pPr marL="660400" marR="0" indent="-660400" algn="l" defTabSz="8255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25000"/>
        <a:buFontTx/>
        <a:buBlip>
          <a:blip r:embed="rId17"/>
        </a:buBlip>
        <a:tabLst/>
        <a:defRPr sz="5200" b="0" i="0" u="none" strike="noStrike" cap="none" spc="0" baseline="0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1pPr>
      <a:lvl2pPr marL="1320800" marR="0" indent="-660400" algn="l" defTabSz="8255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25000"/>
        <a:buFontTx/>
        <a:buBlip>
          <a:blip r:embed="rId17"/>
        </a:buBlip>
        <a:tabLst/>
        <a:defRPr sz="5200" b="0" i="0" u="none" strike="noStrike" cap="none" spc="0" baseline="0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2pPr>
      <a:lvl3pPr marL="1981200" marR="0" indent="-660400" algn="l" defTabSz="8255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25000"/>
        <a:buFontTx/>
        <a:buBlip>
          <a:blip r:embed="rId17"/>
        </a:buBlip>
        <a:tabLst/>
        <a:defRPr sz="5200" b="0" i="0" u="none" strike="noStrike" cap="none" spc="0" baseline="0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3pPr>
      <a:lvl4pPr marL="2641600" marR="0" indent="-660400" algn="l" defTabSz="8255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25000"/>
        <a:buFontTx/>
        <a:buBlip>
          <a:blip r:embed="rId17"/>
        </a:buBlip>
        <a:tabLst/>
        <a:defRPr sz="5200" b="0" i="0" u="none" strike="noStrike" cap="none" spc="0" baseline="0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4pPr>
      <a:lvl5pPr marL="3302000" marR="0" indent="-660400" algn="l" defTabSz="8255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25000"/>
        <a:buFontTx/>
        <a:buBlip>
          <a:blip r:embed="rId17"/>
        </a:buBlip>
        <a:tabLst/>
        <a:defRPr sz="5200" b="0" i="0" u="none" strike="noStrike" cap="none" spc="0" baseline="0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5pPr>
      <a:lvl6pPr marL="3962400" marR="0" indent="-660400" algn="l" defTabSz="8255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25000"/>
        <a:buFontTx/>
        <a:buBlip>
          <a:blip r:embed="rId17"/>
        </a:buBlip>
        <a:tabLst/>
        <a:defRPr sz="5200" b="0" i="0" u="none" strike="noStrike" cap="none" spc="0" baseline="0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6pPr>
      <a:lvl7pPr marL="4622800" marR="0" indent="-660400" algn="l" defTabSz="8255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25000"/>
        <a:buFontTx/>
        <a:buBlip>
          <a:blip r:embed="rId17"/>
        </a:buBlip>
        <a:tabLst/>
        <a:defRPr sz="5200" b="0" i="0" u="none" strike="noStrike" cap="none" spc="0" baseline="0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7pPr>
      <a:lvl8pPr marL="5283200" marR="0" indent="-660400" algn="l" defTabSz="8255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25000"/>
        <a:buFontTx/>
        <a:buBlip>
          <a:blip r:embed="rId17"/>
        </a:buBlip>
        <a:tabLst/>
        <a:defRPr sz="5200" b="0" i="0" u="none" strike="noStrike" cap="none" spc="0" baseline="0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8pPr>
      <a:lvl9pPr marL="5943600" marR="0" indent="-660400" algn="l" defTabSz="8255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25000"/>
        <a:buFontTx/>
        <a:buBlip>
          <a:blip r:embed="rId17"/>
        </a:buBlip>
        <a:tabLst/>
        <a:defRPr sz="5200" b="0" i="0" u="none" strike="noStrike" cap="none" spc="0" baseline="0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pyrus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pyrus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pyrus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pyrus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pyrus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pyrus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pyrus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pyrus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pyru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ESPONSE TO THE ESSAY…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 defTabSz="429768">
              <a:defRPr sz="5640" b="1" cap="all">
                <a:solidFill>
                  <a:srgbClr val="D03A20"/>
                </a:solidFill>
                <a:latin typeface="Charter Roman"/>
                <a:ea typeface="Charter Roman"/>
                <a:cs typeface="Charter Roman"/>
                <a:sym typeface="Charter Roman"/>
              </a:defRPr>
            </a:pPr>
            <a:r>
              <a:t>RESPONSE TO THE ESSAY </a:t>
            </a:r>
          </a:p>
          <a:p>
            <a:pPr defTabSz="429768">
              <a:defRPr sz="5640" b="1" cap="all">
                <a:solidFill>
                  <a:srgbClr val="D03A20"/>
                </a:solidFill>
                <a:latin typeface="Charter Roman"/>
                <a:ea typeface="Charter Roman"/>
                <a:cs typeface="Charter Roman"/>
                <a:sym typeface="Charter Roman"/>
              </a:defRPr>
            </a:pPr>
            <a:r>
              <a:t>BY THE NORTH AMERICAN THEOLOGICAL COMMISSION: </a:t>
            </a:r>
          </a:p>
          <a:p>
            <a:pPr defTabSz="429768">
              <a:defRPr sz="5640" b="1" cap="all">
                <a:solidFill>
                  <a:srgbClr val="D03A20"/>
                </a:solidFill>
                <a:latin typeface="Charter Roman"/>
                <a:ea typeface="Charter Roman"/>
                <a:cs typeface="Charter Roman"/>
                <a:sym typeface="Charter Roman"/>
              </a:defRPr>
            </a:pPr>
            <a:r>
              <a:t>“Léon Dehon in </a:t>
            </a:r>
            <a:r>
              <a:rPr i="1"/>
              <a:t>Couronnes d’amour</a:t>
            </a:r>
            <a:r>
              <a:t>”</a:t>
            </a:r>
          </a:p>
          <a:p>
            <a:pPr algn="just" defTabSz="429768">
              <a:spcBef>
                <a:spcPts val="1500"/>
              </a:spcBef>
              <a:defRPr sz="5640" b="1">
                <a:solidFill>
                  <a:srgbClr val="D03A20"/>
                </a:solidFill>
                <a:latin typeface="Charter Roman"/>
                <a:ea typeface="Charter Roman"/>
                <a:cs typeface="Charter Roman"/>
                <a:sym typeface="Charter Roman"/>
              </a:defRPr>
            </a:pPr>
            <a:endParaRPr/>
          </a:p>
        </p:txBody>
      </p:sp>
      <p:sp>
        <p:nvSpPr>
          <p:cNvPr id="138" name="EuropeAN THEOLOGICAL COMMISSION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>
            <a:lvl1pPr defTabSz="457200">
              <a:defRPr sz="3800" b="1" cap="all">
                <a:solidFill>
                  <a:srgbClr val="000000"/>
                </a:solidFill>
                <a:latin typeface="Charter Roman"/>
                <a:ea typeface="Charter Roman"/>
                <a:cs typeface="Charter Roman"/>
                <a:sym typeface="Charter Roman"/>
              </a:defRPr>
            </a:lvl1pPr>
          </a:lstStyle>
          <a:p>
            <a:r>
              <a:t>EuropeAN THEOLOGICAL COMMISSION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1 - POSITIVE ASPECTS AND MERITS OF TH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355600">
              <a:defRPr sz="5000">
                <a:solidFill>
                  <a:srgbClr val="D03A2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1 - POSITIVE ASPECTS AND MERITS OF THE TEXT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Revaluation of the Late Dehon’s Period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615461" indent="-615461" defTabSz="355600">
              <a:lnSpc>
                <a:spcPct val="300000"/>
              </a:lnSpc>
              <a:spcBef>
                <a:spcPts val="0"/>
              </a:spcBef>
              <a:buSzPct val="100000"/>
              <a:buAutoNum type="arabicPeriod"/>
              <a:defRPr sz="3600" b="1">
                <a:solidFill>
                  <a:srgbClr val="000000"/>
                </a:solidFill>
                <a:latin typeface="Charter Roman"/>
                <a:ea typeface="Charter Roman"/>
                <a:cs typeface="Charter Roman"/>
                <a:sym typeface="Charter Roman"/>
              </a:defRPr>
            </a:pPr>
            <a:r>
              <a:t>Revaluation of the Late Dehon’s Period</a:t>
            </a:r>
          </a:p>
          <a:p>
            <a:pPr marL="615461" indent="-615461" defTabSz="355600">
              <a:lnSpc>
                <a:spcPct val="300000"/>
              </a:lnSpc>
              <a:spcBef>
                <a:spcPts val="0"/>
              </a:spcBef>
              <a:buSzPct val="100000"/>
              <a:buAutoNum type="arabicPeriod"/>
              <a:defRPr sz="3600" b="1">
                <a:solidFill>
                  <a:srgbClr val="000000"/>
                </a:solidFill>
                <a:latin typeface="Charter Roman"/>
                <a:ea typeface="Charter Roman"/>
                <a:cs typeface="Charter Roman"/>
                <a:sym typeface="Charter Roman"/>
              </a:defRPr>
            </a:pPr>
            <a:r>
              <a:t>A Rigorous Reconstruction of Sources and Theological Coordinates</a:t>
            </a:r>
          </a:p>
          <a:p>
            <a:pPr marL="615461" indent="-615461" defTabSz="355600">
              <a:lnSpc>
                <a:spcPct val="300000"/>
              </a:lnSpc>
              <a:spcBef>
                <a:spcPts val="0"/>
              </a:spcBef>
              <a:buSzPct val="100000"/>
              <a:buAutoNum type="arabicPeriod"/>
              <a:defRPr sz="3600" b="1">
                <a:solidFill>
                  <a:srgbClr val="000000"/>
                </a:solidFill>
                <a:latin typeface="Charter Roman"/>
                <a:ea typeface="Charter Roman"/>
                <a:cs typeface="Charter Roman"/>
                <a:sym typeface="Charter Roman"/>
              </a:defRPr>
            </a:pPr>
            <a:r>
              <a:t>Reconstruction of Pedagogical and Performative Dynamics</a:t>
            </a:r>
          </a:p>
          <a:p>
            <a:pPr marL="615461" indent="-615461" defTabSz="355600">
              <a:lnSpc>
                <a:spcPct val="300000"/>
              </a:lnSpc>
              <a:spcBef>
                <a:spcPts val="0"/>
              </a:spcBef>
              <a:buSzPct val="100000"/>
              <a:buAutoNum type="arabicPeriod"/>
              <a:defRPr sz="3600" b="1">
                <a:solidFill>
                  <a:srgbClr val="000000"/>
                </a:solidFill>
                <a:latin typeface="Charter Roman"/>
                <a:ea typeface="Charter Roman"/>
                <a:cs typeface="Charter Roman"/>
                <a:sym typeface="Charter Roman"/>
              </a:defRPr>
            </a:pPr>
            <a:r>
              <a:t>Transcendence of Biographical Reductionism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1" build="p" bldLvl="5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2 - CRITIQUES AND METHODOLOGICAL LIMITATION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355600">
              <a:defRPr sz="5000">
                <a:solidFill>
                  <a:srgbClr val="D03A2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2 - CRITIQUES AND METHODOLOGICAL LIMITATIONS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he Short Circuit between Narratology and the History of Ideas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615461" indent="-615461" defTabSz="355600">
              <a:lnSpc>
                <a:spcPct val="300000"/>
              </a:lnSpc>
              <a:spcBef>
                <a:spcPts val="0"/>
              </a:spcBef>
              <a:buSzPct val="100000"/>
              <a:buAutoNum type="arabicPeriod"/>
              <a:defRPr sz="3600" b="1">
                <a:solidFill>
                  <a:srgbClr val="000000"/>
                </a:solidFill>
                <a:latin typeface="Charter Roman"/>
                <a:ea typeface="Charter Roman"/>
                <a:cs typeface="Charter Roman"/>
                <a:sym typeface="Charter Roman"/>
              </a:defRPr>
            </a:pPr>
            <a:r>
              <a:t>The Short Circuit between Narratology and the History of Ideas</a:t>
            </a:r>
          </a:p>
          <a:p>
            <a:pPr marL="615461" indent="-615461" defTabSz="355600">
              <a:lnSpc>
                <a:spcPct val="300000"/>
              </a:lnSpc>
              <a:spcBef>
                <a:spcPts val="0"/>
              </a:spcBef>
              <a:buSzPct val="100000"/>
              <a:buAutoNum type="arabicPeriod"/>
              <a:defRPr sz="3600" b="1">
                <a:solidFill>
                  <a:srgbClr val="000000"/>
                </a:solidFill>
                <a:latin typeface="Charter Roman"/>
                <a:ea typeface="Charter Roman"/>
                <a:cs typeface="Charter Roman"/>
                <a:sym typeface="Charter Roman"/>
              </a:defRPr>
            </a:pPr>
            <a:r>
              <a:t>The Inconsistent Use of Personal Biographical Sources</a:t>
            </a:r>
          </a:p>
          <a:p>
            <a:pPr marL="615461" indent="-615461" defTabSz="355600">
              <a:lnSpc>
                <a:spcPct val="300000"/>
              </a:lnSpc>
              <a:spcBef>
                <a:spcPts val="0"/>
              </a:spcBef>
              <a:buSzPct val="100000"/>
              <a:buAutoNum type="arabicPeriod"/>
              <a:defRPr sz="3600" b="1">
                <a:solidFill>
                  <a:srgbClr val="000000"/>
                </a:solidFill>
                <a:latin typeface="Charter Roman"/>
                <a:ea typeface="Charter Roman"/>
                <a:cs typeface="Charter Roman"/>
                <a:sym typeface="Charter Roman"/>
              </a:defRPr>
            </a:pPr>
            <a:r>
              <a:t>The Over-Simplification of the “Mock Reader”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" grpId="1" build="p" bldLvl="5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3 - RELEVANCE FOR US DEHONIANS TODA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355600">
              <a:defRPr sz="5000">
                <a:solidFill>
                  <a:srgbClr val="D03A2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3 - RELEVANCE FOR US DEHONIANS TODAY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The Integration between the Mystical and the Social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615461" indent="-615461" defTabSz="355600">
              <a:lnSpc>
                <a:spcPct val="300000"/>
              </a:lnSpc>
              <a:spcBef>
                <a:spcPts val="0"/>
              </a:spcBef>
              <a:buSzPct val="100000"/>
              <a:buAutoNum type="arabicPeriod"/>
              <a:defRPr sz="3600" b="1">
                <a:solidFill>
                  <a:srgbClr val="000000"/>
                </a:solidFill>
                <a:latin typeface="Charter Roman"/>
                <a:ea typeface="Charter Roman"/>
                <a:cs typeface="Charter Roman"/>
                <a:sym typeface="Charter Roman"/>
              </a:defRPr>
            </a:pPr>
            <a:r>
              <a:t>The Integration between the Mystical and the Social</a:t>
            </a:r>
          </a:p>
          <a:p>
            <a:pPr marL="615461" indent="-615461" defTabSz="355600">
              <a:lnSpc>
                <a:spcPct val="300000"/>
              </a:lnSpc>
              <a:spcBef>
                <a:spcPts val="0"/>
              </a:spcBef>
              <a:buSzPct val="100000"/>
              <a:buAutoNum type="arabicPeriod"/>
              <a:defRPr sz="3600" b="1">
                <a:solidFill>
                  <a:srgbClr val="000000"/>
                </a:solidFill>
                <a:latin typeface="Charter Roman"/>
                <a:ea typeface="Charter Roman"/>
                <a:cs typeface="Charter Roman"/>
                <a:sym typeface="Charter Roman"/>
              </a:defRPr>
            </a:pPr>
            <a:r>
              <a:t>The Challenge of “Pure Love” Today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" grpId="1" build="p" bldLvl="5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4 - QUESTIONS FOR THE NORTH AMERICAN THEOLOGICAL COMMISSION"/>
          <p:cNvSpPr txBox="1">
            <a:spLocks noGrp="1"/>
          </p:cNvSpPr>
          <p:nvPr>
            <p:ph type="title"/>
          </p:nvPr>
        </p:nvSpPr>
        <p:spPr>
          <a:xfrm>
            <a:off x="1285586" y="5143500"/>
            <a:ext cx="22058608" cy="3429000"/>
          </a:xfrm>
          <a:prstGeom prst="rect">
            <a:avLst/>
          </a:prstGeom>
        </p:spPr>
        <p:txBody>
          <a:bodyPr/>
          <a:lstStyle>
            <a:lvl1pPr defTabSz="355600">
              <a:defRPr sz="5000">
                <a:solidFill>
                  <a:srgbClr val="D03A2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4 - QUESTIONS FOR THE NORTH AMERICAN THEOLOGICAL COMMISSION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Authorial Presence and Reader Engagement in Couronnes d'amour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615461" indent="-615461" defTabSz="355600">
              <a:lnSpc>
                <a:spcPct val="300000"/>
              </a:lnSpc>
              <a:spcBef>
                <a:spcPts val="0"/>
              </a:spcBef>
              <a:buSzPct val="100000"/>
              <a:buAutoNum type="arabicPeriod"/>
              <a:defRPr sz="3600" b="1">
                <a:solidFill>
                  <a:srgbClr val="000000"/>
                </a:solidFill>
                <a:latin typeface="Charter Roman"/>
                <a:ea typeface="Charter Roman"/>
                <a:cs typeface="Charter Roman"/>
                <a:sym typeface="Charter Roman"/>
              </a:defRPr>
            </a:pPr>
            <a:r>
              <a:t>Authorial Presence and Reader Engagement in </a:t>
            </a:r>
            <a:r>
              <a:rPr i="1"/>
              <a:t>Couronnes d'amour</a:t>
            </a:r>
          </a:p>
          <a:p>
            <a:pPr marL="615461" indent="-615461" defTabSz="355600">
              <a:lnSpc>
                <a:spcPct val="300000"/>
              </a:lnSpc>
              <a:spcBef>
                <a:spcPts val="0"/>
              </a:spcBef>
              <a:buSzPct val="100000"/>
              <a:buAutoNum type="arabicPeriod"/>
              <a:defRPr sz="3600" b="1">
                <a:solidFill>
                  <a:srgbClr val="000000"/>
                </a:solidFill>
                <a:latin typeface="Charter Roman"/>
                <a:ea typeface="Charter Roman"/>
                <a:cs typeface="Charter Roman"/>
                <a:sym typeface="Charter Roman"/>
              </a:defRPr>
            </a:pPr>
            <a:r>
              <a:t>Practical Applications of </a:t>
            </a:r>
            <a:r>
              <a:rPr i="1"/>
              <a:t>Couronnes d'amour</a:t>
            </a:r>
            <a:r>
              <a:t> in Today’s Pastoral Ministry and Formation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" grpId="1" build="p" bldLvl="5" animBg="1" advAuto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Parchment">
  <a:themeElements>
    <a:clrScheme name="Parchment">
      <a:dk1>
        <a:srgbClr val="3E231A"/>
      </a:dk1>
      <a:lt1>
        <a:srgbClr val="24383E"/>
      </a:lt1>
      <a:dk2>
        <a:srgbClr val="5C5E5F"/>
      </a:dk2>
      <a:lt2>
        <a:srgbClr val="CBCBCB"/>
      </a:lt2>
      <a:accent1>
        <a:srgbClr val="738CAB"/>
      </a:accent1>
      <a:accent2>
        <a:srgbClr val="7E9769"/>
      </a:accent2>
      <a:accent3>
        <a:srgbClr val="D3B64B"/>
      </a:accent3>
      <a:accent4>
        <a:srgbClr val="B99769"/>
      </a:accent4>
      <a:accent5>
        <a:srgbClr val="981800"/>
      </a:accent5>
      <a:accent6>
        <a:srgbClr val="9383A0"/>
      </a:accent6>
      <a:hlink>
        <a:srgbClr val="0000FF"/>
      </a:hlink>
      <a:folHlink>
        <a:srgbClr val="FF00FF"/>
      </a:folHlink>
    </a:clrScheme>
    <a:fontScheme name="Parchment">
      <a:majorFont>
        <a:latin typeface="Papyrus"/>
        <a:ea typeface="Papyrus"/>
        <a:cs typeface="Papyrus"/>
      </a:majorFont>
      <a:minorFont>
        <a:latin typeface="Papyrus"/>
        <a:ea typeface="Papyrus"/>
        <a:cs typeface="Papyrus"/>
      </a:minorFont>
    </a:fontScheme>
    <a:fmtScheme name="Parchme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50800" dist="25400" dir="5400000" rotWithShape="0">
            <a:srgbClr val="000000">
              <a:alpha val="25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76200" dist="12700" dir="5400000" rotWithShape="0">
                <a:srgbClr val="000000">
                  <a:alpha val="50000"/>
                </a:srgbClr>
              </a:outerShdw>
            </a:effectLst>
            <a:uFillTx/>
            <a:latin typeface="+mn-lt"/>
            <a:ea typeface="+mn-ea"/>
            <a:cs typeface="+mn-cs"/>
            <a:sym typeface="Papyru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rgbClr val="3E231A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4200"/>
          </a:spcBef>
          <a:spcAft>
            <a:spcPts val="0"/>
          </a:spcAft>
          <a:buClrTx/>
          <a:buSzTx/>
          <a:buFontTx/>
          <a:buNone/>
          <a:tabLst/>
          <a:defRPr kumimoji="0" sz="5200" b="0" i="0" u="none" strike="noStrike" cap="none" spc="0" normalizeH="0" baseline="0">
            <a:ln>
              <a:noFill/>
            </a:ln>
            <a:solidFill>
              <a:srgbClr val="3E231A"/>
            </a:solidFill>
            <a:effectLst/>
            <a:uFillTx/>
            <a:latin typeface="+mn-lt"/>
            <a:ea typeface="+mn-ea"/>
            <a:cs typeface="+mn-cs"/>
            <a:sym typeface="Papyru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archment">
  <a:themeElements>
    <a:clrScheme name="Parchment">
      <a:dk1>
        <a:srgbClr val="000000"/>
      </a:dk1>
      <a:lt1>
        <a:srgbClr val="FFFFFF"/>
      </a:lt1>
      <a:dk2>
        <a:srgbClr val="5C5E5F"/>
      </a:dk2>
      <a:lt2>
        <a:srgbClr val="CBCBCB"/>
      </a:lt2>
      <a:accent1>
        <a:srgbClr val="738CAB"/>
      </a:accent1>
      <a:accent2>
        <a:srgbClr val="7E9769"/>
      </a:accent2>
      <a:accent3>
        <a:srgbClr val="D3B64B"/>
      </a:accent3>
      <a:accent4>
        <a:srgbClr val="B99769"/>
      </a:accent4>
      <a:accent5>
        <a:srgbClr val="981800"/>
      </a:accent5>
      <a:accent6>
        <a:srgbClr val="9383A0"/>
      </a:accent6>
      <a:hlink>
        <a:srgbClr val="0000FF"/>
      </a:hlink>
      <a:folHlink>
        <a:srgbClr val="FF00FF"/>
      </a:folHlink>
    </a:clrScheme>
    <a:fontScheme name="Parchment">
      <a:majorFont>
        <a:latin typeface="Papyrus"/>
        <a:ea typeface="Papyrus"/>
        <a:cs typeface="Papyrus"/>
      </a:majorFont>
      <a:minorFont>
        <a:latin typeface="Papyrus"/>
        <a:ea typeface="Papyrus"/>
        <a:cs typeface="Papyrus"/>
      </a:minorFont>
    </a:fontScheme>
    <a:fmtScheme name="Parchme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50800" dist="25400" dir="5400000" rotWithShape="0">
            <a:srgbClr val="000000">
              <a:alpha val="25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76200" dist="12700" dir="5400000" rotWithShape="0">
                <a:srgbClr val="000000">
                  <a:alpha val="50000"/>
                </a:srgbClr>
              </a:outerShdw>
            </a:effectLst>
            <a:uFillTx/>
            <a:latin typeface="+mn-lt"/>
            <a:ea typeface="+mn-ea"/>
            <a:cs typeface="+mn-cs"/>
            <a:sym typeface="Papyru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rgbClr val="3E231A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4200"/>
          </a:spcBef>
          <a:spcAft>
            <a:spcPts val="0"/>
          </a:spcAft>
          <a:buClrTx/>
          <a:buSzTx/>
          <a:buFontTx/>
          <a:buNone/>
          <a:tabLst/>
          <a:defRPr kumimoji="0" sz="5200" b="0" i="0" u="none" strike="noStrike" cap="none" spc="0" normalizeH="0" baseline="0">
            <a:ln>
              <a:noFill/>
            </a:ln>
            <a:solidFill>
              <a:srgbClr val="3E231A"/>
            </a:solidFill>
            <a:effectLst/>
            <a:uFillTx/>
            <a:latin typeface="+mn-lt"/>
            <a:ea typeface="+mn-ea"/>
            <a:cs typeface="+mn-cs"/>
            <a:sym typeface="Papyru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136</Words>
  <Application>Microsoft Macintosh PowerPoint</Application>
  <PresentationFormat>Personalizar</PresentationFormat>
  <Paragraphs>19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2" baseType="lpstr">
      <vt:lpstr>Helvetica Neue</vt:lpstr>
      <vt:lpstr>Papyrus</vt:lpstr>
      <vt:lpstr>Parchment</vt:lpstr>
      <vt:lpstr>RESPONSE TO THE ESSAY  BY THE NORTH AMERICAN THEOLOGICAL COMMISSION:  “Léon Dehon in Couronnes d’amour” </vt:lpstr>
      <vt:lpstr>1 - POSITIVE ASPECTS AND MERITS OF THE TEXT</vt:lpstr>
      <vt:lpstr>Apresentação do PowerPoint</vt:lpstr>
      <vt:lpstr>2 - CRITIQUES AND METHODOLOGICAL LIMITATIONS</vt:lpstr>
      <vt:lpstr>Apresentação do PowerPoint</vt:lpstr>
      <vt:lpstr>3 - RELEVANCE FOR US DEHONIANS TODAY</vt:lpstr>
      <vt:lpstr>Apresentação do PowerPoint</vt:lpstr>
      <vt:lpstr>4 - QUESTIONS FOR THE NORTH AMERICAN THEOLOGICAL COMMISSION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Jose Ronaldo Castro Gouvea</cp:lastModifiedBy>
  <cp:revision>1</cp:revision>
  <dcterms:modified xsi:type="dcterms:W3CDTF">2026-07-31T20:45:07Z</dcterms:modified>
</cp:coreProperties>
</file>