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handoutMasterIdLst>
    <p:handoutMasterId r:id="rId33"/>
  </p:handoutMasterIdLst>
  <p:sldIdLst>
    <p:sldId id="292" r:id="rId5"/>
    <p:sldId id="296"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298" r:id="rId23"/>
    <p:sldId id="297" r:id="rId24"/>
    <p:sldId id="299" r:id="rId25"/>
    <p:sldId id="300" r:id="rId26"/>
    <p:sldId id="301" r:id="rId27"/>
    <p:sldId id="302" r:id="rId28"/>
    <p:sldId id="303" r:id="rId29"/>
    <p:sldId id="320" r:id="rId30"/>
    <p:sldId id="321" r:id="rId31"/>
  </p:sldIdLst>
  <p:sldSz cx="12192000" cy="6858000"/>
  <p:notesSz cx="6858000" cy="9144000"/>
  <p:defaultTex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46992"/>
    <a:srgbClr val="AEC2D8"/>
    <a:srgbClr val="98432A"/>
    <a:srgbClr val="D84400"/>
    <a:srgbClr val="44678D"/>
    <a:srgbClr val="263E5A"/>
    <a:srgbClr val="D6E0EB"/>
    <a:srgbClr val="728DAB"/>
    <a:srgbClr val="C95B3A"/>
    <a:srgbClr val="2D4C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16BA58-BA08-4555-B714-96E4C18513A0}" v="2" dt="2026-08-01T17:18:48.277"/>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634"/>
  </p:normalViewPr>
  <p:slideViewPr>
    <p:cSldViewPr snapToGrid="0" showGuides="1">
      <p:cViewPr varScale="1">
        <p:scale>
          <a:sx n="82" d="100"/>
          <a:sy n="82" d="100"/>
        </p:scale>
        <p:origin x="720" y="72"/>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0"/>
    </p:cViewPr>
  </p:sorterViewPr>
  <p:notesViewPr>
    <p:cSldViewPr snapToGrid="0">
      <p:cViewPr varScale="1">
        <p:scale>
          <a:sx n="82" d="100"/>
          <a:sy n="82" d="100"/>
        </p:scale>
        <p:origin x="3936"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ain Nguetsop" userId="feb304de0dbe0ebb" providerId="LiveId" clId="{A7D0985A-084E-47BF-A139-4DAD07482669}"/>
    <pc:docChg chg="undo custSel addSld delSld modSld">
      <pc:chgData name="Alain Nguetsop" userId="feb304de0dbe0ebb" providerId="LiveId" clId="{A7D0985A-084E-47BF-A139-4DAD07482669}" dt="2026-08-01T17:18:48.277" v="11568"/>
      <pc:docMkLst>
        <pc:docMk/>
      </pc:docMkLst>
      <pc:sldChg chg="del">
        <pc:chgData name="Alain Nguetsop" userId="feb304de0dbe0ebb" providerId="LiveId" clId="{A7D0985A-084E-47BF-A139-4DAD07482669}" dt="2026-08-01T16:40:53.678" v="2456" actId="2696"/>
        <pc:sldMkLst>
          <pc:docMk/>
          <pc:sldMk cId="77554804" sldId="276"/>
        </pc:sldMkLst>
      </pc:sldChg>
      <pc:sldChg chg="del">
        <pc:chgData name="Alain Nguetsop" userId="feb304de0dbe0ebb" providerId="LiveId" clId="{A7D0985A-084E-47BF-A139-4DAD07482669}" dt="2026-08-01T17:12:39.633" v="10862" actId="2696"/>
        <pc:sldMkLst>
          <pc:docMk/>
          <pc:sldMk cId="2478079616" sldId="277"/>
        </pc:sldMkLst>
      </pc:sldChg>
      <pc:sldChg chg="modSp mod">
        <pc:chgData name="Alain Nguetsop" userId="feb304de0dbe0ebb" providerId="LiveId" clId="{A7D0985A-084E-47BF-A139-4DAD07482669}" dt="2026-08-01T16:43:12.612" v="2501" actId="12"/>
        <pc:sldMkLst>
          <pc:docMk/>
          <pc:sldMk cId="3522940082" sldId="296"/>
        </pc:sldMkLst>
        <pc:spChg chg="mod">
          <ac:chgData name="Alain Nguetsop" userId="feb304de0dbe0ebb" providerId="LiveId" clId="{A7D0985A-084E-47BF-A139-4DAD07482669}" dt="2026-08-01T16:41:31.013" v="2489" actId="14100"/>
          <ac:spMkLst>
            <pc:docMk/>
            <pc:sldMk cId="3522940082" sldId="296"/>
            <ac:spMk id="2" creationId="{A27BECD4-08E9-EF01-26ED-C4364ABD83CC}"/>
          </ac:spMkLst>
        </pc:spChg>
        <pc:spChg chg="mod">
          <ac:chgData name="Alain Nguetsop" userId="feb304de0dbe0ebb" providerId="LiveId" clId="{A7D0985A-084E-47BF-A139-4DAD07482669}" dt="2026-08-01T16:43:12.612" v="2501" actId="12"/>
          <ac:spMkLst>
            <pc:docMk/>
            <pc:sldMk cId="3522940082" sldId="296"/>
            <ac:spMk id="3" creationId="{5F0C08BB-8E63-6130-86B7-AD5F29283624}"/>
          </ac:spMkLst>
        </pc:spChg>
      </pc:sldChg>
      <pc:sldChg chg="modSp add mod">
        <pc:chgData name="Alain Nguetsop" userId="feb304de0dbe0ebb" providerId="LiveId" clId="{A7D0985A-084E-47BF-A139-4DAD07482669}" dt="2026-08-01T16:23:49.590" v="977" actId="20577"/>
        <pc:sldMkLst>
          <pc:docMk/>
          <pc:sldMk cId="1375744970" sldId="301"/>
        </pc:sldMkLst>
        <pc:spChg chg="mod">
          <ac:chgData name="Alain Nguetsop" userId="feb304de0dbe0ebb" providerId="LiveId" clId="{A7D0985A-084E-47BF-A139-4DAD07482669}" dt="2026-08-01T16:23:49.590" v="977" actId="20577"/>
          <ac:spMkLst>
            <pc:docMk/>
            <pc:sldMk cId="1375744970" sldId="301"/>
            <ac:spMk id="3" creationId="{F2266F8A-048D-03AB-5A1C-B73C268219B2}"/>
          </ac:spMkLst>
        </pc:spChg>
      </pc:sldChg>
      <pc:sldChg chg="modSp add mod">
        <pc:chgData name="Alain Nguetsop" userId="feb304de0dbe0ebb" providerId="LiveId" clId="{A7D0985A-084E-47BF-A139-4DAD07482669}" dt="2026-08-01T16:31:00.832" v="2100" actId="20577"/>
        <pc:sldMkLst>
          <pc:docMk/>
          <pc:sldMk cId="1846249626" sldId="302"/>
        </pc:sldMkLst>
        <pc:spChg chg="mod">
          <ac:chgData name="Alain Nguetsop" userId="feb304de0dbe0ebb" providerId="LiveId" clId="{A7D0985A-084E-47BF-A139-4DAD07482669}" dt="2026-08-01T16:24:43.668" v="1037" actId="14100"/>
          <ac:spMkLst>
            <pc:docMk/>
            <pc:sldMk cId="1846249626" sldId="302"/>
            <ac:spMk id="2" creationId="{832CC911-D0F5-318F-C7A7-AC6201ACA2AF}"/>
          </ac:spMkLst>
        </pc:spChg>
        <pc:spChg chg="mod">
          <ac:chgData name="Alain Nguetsop" userId="feb304de0dbe0ebb" providerId="LiveId" clId="{A7D0985A-084E-47BF-A139-4DAD07482669}" dt="2026-08-01T16:31:00.832" v="2100" actId="20577"/>
          <ac:spMkLst>
            <pc:docMk/>
            <pc:sldMk cId="1846249626" sldId="302"/>
            <ac:spMk id="3" creationId="{EBA77624-A736-BC6F-D469-99E4F13AB992}"/>
          </ac:spMkLst>
        </pc:spChg>
      </pc:sldChg>
      <pc:sldChg chg="modSp add mod">
        <pc:chgData name="Alain Nguetsop" userId="feb304de0dbe0ebb" providerId="LiveId" clId="{A7D0985A-084E-47BF-A139-4DAD07482669}" dt="2026-08-01T16:36:35.326" v="2453" actId="20577"/>
        <pc:sldMkLst>
          <pc:docMk/>
          <pc:sldMk cId="3626631797" sldId="303"/>
        </pc:sldMkLst>
        <pc:spChg chg="mod">
          <ac:chgData name="Alain Nguetsop" userId="feb304de0dbe0ebb" providerId="LiveId" clId="{A7D0985A-084E-47BF-A139-4DAD07482669}" dt="2026-08-01T16:36:35.326" v="2453" actId="20577"/>
          <ac:spMkLst>
            <pc:docMk/>
            <pc:sldMk cId="3626631797" sldId="303"/>
            <ac:spMk id="3" creationId="{544CE2E3-6CDF-69A9-2911-C720EE797A7E}"/>
          </ac:spMkLst>
        </pc:spChg>
      </pc:sldChg>
      <pc:sldChg chg="modSp add mod">
        <pc:chgData name="Alain Nguetsop" userId="feb304de0dbe0ebb" providerId="LiveId" clId="{A7D0985A-084E-47BF-A139-4DAD07482669}" dt="2026-08-01T16:44:44.229" v="3065" actId="20577"/>
        <pc:sldMkLst>
          <pc:docMk/>
          <pc:sldMk cId="2380710377" sldId="304"/>
        </pc:sldMkLst>
        <pc:spChg chg="mod">
          <ac:chgData name="Alain Nguetsop" userId="feb304de0dbe0ebb" providerId="LiveId" clId="{A7D0985A-084E-47BF-A139-4DAD07482669}" dt="2026-08-01T16:44:44.229" v="3065" actId="20577"/>
          <ac:spMkLst>
            <pc:docMk/>
            <pc:sldMk cId="2380710377" sldId="304"/>
            <ac:spMk id="2" creationId="{3F871484-3DBA-BC9B-61F9-62BE57BD1A28}"/>
          </ac:spMkLst>
        </pc:spChg>
        <pc:spChg chg="mod">
          <ac:chgData name="Alain Nguetsop" userId="feb304de0dbe0ebb" providerId="LiveId" clId="{A7D0985A-084E-47BF-A139-4DAD07482669}" dt="2026-08-01T16:44:38.589" v="3049" actId="12"/>
          <ac:spMkLst>
            <pc:docMk/>
            <pc:sldMk cId="2380710377" sldId="304"/>
            <ac:spMk id="3" creationId="{C327A3D5-C873-E6A4-E3C3-EFE582DBF129}"/>
          </ac:spMkLst>
        </pc:spChg>
      </pc:sldChg>
      <pc:sldChg chg="add del">
        <pc:chgData name="Alain Nguetsop" userId="feb304de0dbe0ebb" providerId="LiveId" clId="{A7D0985A-084E-47BF-A139-4DAD07482669}" dt="2026-08-01T16:40:21.372" v="2455" actId="2890"/>
        <pc:sldMkLst>
          <pc:docMk/>
          <pc:sldMk cId="4140653412" sldId="304"/>
        </pc:sldMkLst>
      </pc:sldChg>
      <pc:sldChg chg="modSp add mod">
        <pc:chgData name="Alain Nguetsop" userId="feb304de0dbe0ebb" providerId="LiveId" clId="{A7D0985A-084E-47BF-A139-4DAD07482669}" dt="2026-08-01T16:46:39.260" v="3661" actId="5793"/>
        <pc:sldMkLst>
          <pc:docMk/>
          <pc:sldMk cId="1642073920" sldId="305"/>
        </pc:sldMkLst>
        <pc:spChg chg="mod">
          <ac:chgData name="Alain Nguetsop" userId="feb304de0dbe0ebb" providerId="LiveId" clId="{A7D0985A-084E-47BF-A139-4DAD07482669}" dt="2026-08-01T16:45:49.110" v="3658"/>
          <ac:spMkLst>
            <pc:docMk/>
            <pc:sldMk cId="1642073920" sldId="305"/>
            <ac:spMk id="2" creationId="{0AA20E0A-7E5B-740E-0908-E0B2DA54EDE6}"/>
          </ac:spMkLst>
        </pc:spChg>
        <pc:spChg chg="mod">
          <ac:chgData name="Alain Nguetsop" userId="feb304de0dbe0ebb" providerId="LiveId" clId="{A7D0985A-084E-47BF-A139-4DAD07482669}" dt="2026-08-01T16:46:39.260" v="3661" actId="5793"/>
          <ac:spMkLst>
            <pc:docMk/>
            <pc:sldMk cId="1642073920" sldId="305"/>
            <ac:spMk id="3" creationId="{8F2C64D6-B41D-4A1A-ED90-7015DC58B035}"/>
          </ac:spMkLst>
        </pc:spChg>
      </pc:sldChg>
      <pc:sldChg chg="modSp add mod">
        <pc:chgData name="Alain Nguetsop" userId="feb304de0dbe0ebb" providerId="LiveId" clId="{A7D0985A-084E-47BF-A139-4DAD07482669}" dt="2026-08-01T16:47:42.245" v="4269" actId="12"/>
        <pc:sldMkLst>
          <pc:docMk/>
          <pc:sldMk cId="2925847648" sldId="306"/>
        </pc:sldMkLst>
        <pc:spChg chg="mod">
          <ac:chgData name="Alain Nguetsop" userId="feb304de0dbe0ebb" providerId="LiveId" clId="{A7D0985A-084E-47BF-A139-4DAD07482669}" dt="2026-08-01T16:47:42.245" v="4269" actId="12"/>
          <ac:spMkLst>
            <pc:docMk/>
            <pc:sldMk cId="2925847648" sldId="306"/>
            <ac:spMk id="3" creationId="{E3A72570-7FD8-B0C1-B446-07100EDA611E}"/>
          </ac:spMkLst>
        </pc:spChg>
      </pc:sldChg>
      <pc:sldChg chg="modSp add mod">
        <pc:chgData name="Alain Nguetsop" userId="feb304de0dbe0ebb" providerId="LiveId" clId="{A7D0985A-084E-47BF-A139-4DAD07482669}" dt="2026-08-01T16:49:00.569" v="4544" actId="12"/>
        <pc:sldMkLst>
          <pc:docMk/>
          <pc:sldMk cId="2667027364" sldId="307"/>
        </pc:sldMkLst>
        <pc:spChg chg="mod">
          <ac:chgData name="Alain Nguetsop" userId="feb304de0dbe0ebb" providerId="LiveId" clId="{A7D0985A-084E-47BF-A139-4DAD07482669}" dt="2026-08-01T16:48:31.077" v="4315" actId="20577"/>
          <ac:spMkLst>
            <pc:docMk/>
            <pc:sldMk cId="2667027364" sldId="307"/>
            <ac:spMk id="2" creationId="{C348C7B2-76A8-83F6-1D70-5C9A82967AEC}"/>
          </ac:spMkLst>
        </pc:spChg>
        <pc:spChg chg="mod">
          <ac:chgData name="Alain Nguetsop" userId="feb304de0dbe0ebb" providerId="LiveId" clId="{A7D0985A-084E-47BF-A139-4DAD07482669}" dt="2026-08-01T16:49:00.569" v="4544" actId="12"/>
          <ac:spMkLst>
            <pc:docMk/>
            <pc:sldMk cId="2667027364" sldId="307"/>
            <ac:spMk id="3" creationId="{D18CBC32-34C5-871B-A6DE-7463D9CA31FF}"/>
          </ac:spMkLst>
        </pc:spChg>
      </pc:sldChg>
      <pc:sldChg chg="modSp add mod">
        <pc:chgData name="Alain Nguetsop" userId="feb304de0dbe0ebb" providerId="LiveId" clId="{A7D0985A-084E-47BF-A139-4DAD07482669}" dt="2026-08-01T16:55:50.078" v="6419" actId="20577"/>
        <pc:sldMkLst>
          <pc:docMk/>
          <pc:sldMk cId="100321814" sldId="308"/>
        </pc:sldMkLst>
        <pc:spChg chg="mod">
          <ac:chgData name="Alain Nguetsop" userId="feb304de0dbe0ebb" providerId="LiveId" clId="{A7D0985A-084E-47BF-A139-4DAD07482669}" dt="2026-08-01T16:49:53.435" v="4584" actId="20577"/>
          <ac:spMkLst>
            <pc:docMk/>
            <pc:sldMk cId="100321814" sldId="308"/>
            <ac:spMk id="2" creationId="{E6AD2965-8357-6B96-BA8B-6D0E4E228520}"/>
          </ac:spMkLst>
        </pc:spChg>
        <pc:spChg chg="mod">
          <ac:chgData name="Alain Nguetsop" userId="feb304de0dbe0ebb" providerId="LiveId" clId="{A7D0985A-084E-47BF-A139-4DAD07482669}" dt="2026-08-01T16:55:50.078" v="6419" actId="20577"/>
          <ac:spMkLst>
            <pc:docMk/>
            <pc:sldMk cId="100321814" sldId="308"/>
            <ac:spMk id="3" creationId="{B909B405-0A64-00FF-D871-B35866FAA084}"/>
          </ac:spMkLst>
        </pc:spChg>
      </pc:sldChg>
      <pc:sldChg chg="modSp add mod">
        <pc:chgData name="Alain Nguetsop" userId="feb304de0dbe0ebb" providerId="LiveId" clId="{A7D0985A-084E-47BF-A139-4DAD07482669}" dt="2026-08-01T16:52:23.507" v="5738" actId="20577"/>
        <pc:sldMkLst>
          <pc:docMk/>
          <pc:sldMk cId="173269608" sldId="309"/>
        </pc:sldMkLst>
        <pc:spChg chg="mod">
          <ac:chgData name="Alain Nguetsop" userId="feb304de0dbe0ebb" providerId="LiveId" clId="{A7D0985A-084E-47BF-A139-4DAD07482669}" dt="2026-08-01T16:52:23.507" v="5738" actId="20577"/>
          <ac:spMkLst>
            <pc:docMk/>
            <pc:sldMk cId="173269608" sldId="309"/>
            <ac:spMk id="3" creationId="{06B43465-404F-4913-189A-299084D4EF0F}"/>
          </ac:spMkLst>
        </pc:spChg>
      </pc:sldChg>
      <pc:sldChg chg="add">
        <pc:chgData name="Alain Nguetsop" userId="feb304de0dbe0ebb" providerId="LiveId" clId="{A7D0985A-084E-47BF-A139-4DAD07482669}" dt="2026-08-01T16:52:35.185" v="5739" actId="2890"/>
        <pc:sldMkLst>
          <pc:docMk/>
          <pc:sldMk cId="2825605316" sldId="310"/>
        </pc:sldMkLst>
      </pc:sldChg>
      <pc:sldChg chg="modSp add mod">
        <pc:chgData name="Alain Nguetsop" userId="feb304de0dbe0ebb" providerId="LiveId" clId="{A7D0985A-084E-47BF-A139-4DAD07482669}" dt="2026-08-01T16:53:58.854" v="6417" actId="20577"/>
        <pc:sldMkLst>
          <pc:docMk/>
          <pc:sldMk cId="3396058565" sldId="311"/>
        </pc:sldMkLst>
        <pc:spChg chg="mod">
          <ac:chgData name="Alain Nguetsop" userId="feb304de0dbe0ebb" providerId="LiveId" clId="{A7D0985A-084E-47BF-A139-4DAD07482669}" dt="2026-08-01T16:53:58.854" v="6417" actId="20577"/>
          <ac:spMkLst>
            <pc:docMk/>
            <pc:sldMk cId="3396058565" sldId="311"/>
            <ac:spMk id="3" creationId="{1615913F-EB45-2153-85FD-8F6475175598}"/>
          </ac:spMkLst>
        </pc:spChg>
      </pc:sldChg>
      <pc:sldChg chg="modSp add mod">
        <pc:chgData name="Alain Nguetsop" userId="feb304de0dbe0ebb" providerId="LiveId" clId="{A7D0985A-084E-47BF-A139-4DAD07482669}" dt="2026-08-01T16:57:41.714" v="7017" actId="12"/>
        <pc:sldMkLst>
          <pc:docMk/>
          <pc:sldMk cId="3502781975" sldId="312"/>
        </pc:sldMkLst>
        <pc:spChg chg="mod">
          <ac:chgData name="Alain Nguetsop" userId="feb304de0dbe0ebb" providerId="LiveId" clId="{A7D0985A-084E-47BF-A139-4DAD07482669}" dt="2026-08-01T16:56:33.179" v="6456" actId="20577"/>
          <ac:spMkLst>
            <pc:docMk/>
            <pc:sldMk cId="3502781975" sldId="312"/>
            <ac:spMk id="2" creationId="{54FE4006-69C5-A7E3-9035-941F2CBA78C9}"/>
          </ac:spMkLst>
        </pc:spChg>
        <pc:spChg chg="mod">
          <ac:chgData name="Alain Nguetsop" userId="feb304de0dbe0ebb" providerId="LiveId" clId="{A7D0985A-084E-47BF-A139-4DAD07482669}" dt="2026-08-01T16:57:41.714" v="7017" actId="12"/>
          <ac:spMkLst>
            <pc:docMk/>
            <pc:sldMk cId="3502781975" sldId="312"/>
            <ac:spMk id="3" creationId="{0C06CDE3-2826-E0A1-0231-35FFA82C2C5E}"/>
          </ac:spMkLst>
        </pc:spChg>
      </pc:sldChg>
      <pc:sldChg chg="modSp add mod">
        <pc:chgData name="Alain Nguetsop" userId="feb304de0dbe0ebb" providerId="LiveId" clId="{A7D0985A-084E-47BF-A139-4DAD07482669}" dt="2026-08-01T17:04:16.858" v="8153" actId="12"/>
        <pc:sldMkLst>
          <pc:docMk/>
          <pc:sldMk cId="2975488739" sldId="313"/>
        </pc:sldMkLst>
        <pc:spChg chg="mod">
          <ac:chgData name="Alain Nguetsop" userId="feb304de0dbe0ebb" providerId="LiveId" clId="{A7D0985A-084E-47BF-A139-4DAD07482669}" dt="2026-08-01T17:04:16.858" v="8153" actId="12"/>
          <ac:spMkLst>
            <pc:docMk/>
            <pc:sldMk cId="2975488739" sldId="313"/>
            <ac:spMk id="3" creationId="{1B3BA03D-ADCE-F838-A308-8B916ECFD324}"/>
          </ac:spMkLst>
        </pc:spChg>
      </pc:sldChg>
      <pc:sldChg chg="modSp add mod">
        <pc:chgData name="Alain Nguetsop" userId="feb304de0dbe0ebb" providerId="LiveId" clId="{A7D0985A-084E-47BF-A139-4DAD07482669}" dt="2026-08-01T17:04:33.629" v="8154" actId="12"/>
        <pc:sldMkLst>
          <pc:docMk/>
          <pc:sldMk cId="2597580149" sldId="314"/>
        </pc:sldMkLst>
        <pc:spChg chg="mod">
          <ac:chgData name="Alain Nguetsop" userId="feb304de0dbe0ebb" providerId="LiveId" clId="{A7D0985A-084E-47BF-A139-4DAD07482669}" dt="2026-08-01T17:03:00.955" v="8115" actId="20577"/>
          <ac:spMkLst>
            <pc:docMk/>
            <pc:sldMk cId="2597580149" sldId="314"/>
            <ac:spMk id="2" creationId="{B8A2F04D-B4FB-773A-D967-F6A18D5A46CC}"/>
          </ac:spMkLst>
        </pc:spChg>
        <pc:spChg chg="mod">
          <ac:chgData name="Alain Nguetsop" userId="feb304de0dbe0ebb" providerId="LiveId" clId="{A7D0985A-084E-47BF-A139-4DAD07482669}" dt="2026-08-01T17:04:33.629" v="8154" actId="12"/>
          <ac:spMkLst>
            <pc:docMk/>
            <pc:sldMk cId="2597580149" sldId="314"/>
            <ac:spMk id="3" creationId="{CAFAAA21-B1D2-D26E-DC23-A5674A2B3133}"/>
          </ac:spMkLst>
        </pc:spChg>
      </pc:sldChg>
      <pc:sldChg chg="add">
        <pc:chgData name="Alain Nguetsop" userId="feb304de0dbe0ebb" providerId="LiveId" clId="{A7D0985A-084E-47BF-A139-4DAD07482669}" dt="2026-08-01T17:04:40.882" v="8155" actId="2890"/>
        <pc:sldMkLst>
          <pc:docMk/>
          <pc:sldMk cId="4079547847" sldId="315"/>
        </pc:sldMkLst>
      </pc:sldChg>
      <pc:sldChg chg="modSp add mod">
        <pc:chgData name="Alain Nguetsop" userId="feb304de0dbe0ebb" providerId="LiveId" clId="{A7D0985A-084E-47BF-A139-4DAD07482669}" dt="2026-08-01T17:06:44.697" v="8806"/>
        <pc:sldMkLst>
          <pc:docMk/>
          <pc:sldMk cId="1062325605" sldId="316"/>
        </pc:sldMkLst>
        <pc:spChg chg="mod">
          <ac:chgData name="Alain Nguetsop" userId="feb304de0dbe0ebb" providerId="LiveId" clId="{A7D0985A-084E-47BF-A139-4DAD07482669}" dt="2026-08-01T17:06:44.697" v="8806"/>
          <ac:spMkLst>
            <pc:docMk/>
            <pc:sldMk cId="1062325605" sldId="316"/>
            <ac:spMk id="3" creationId="{EF8CFAF4-7E57-2AFA-A87C-55D850511226}"/>
          </ac:spMkLst>
        </pc:spChg>
      </pc:sldChg>
      <pc:sldChg chg="modSp add mod">
        <pc:chgData name="Alain Nguetsop" userId="feb304de0dbe0ebb" providerId="LiveId" clId="{A7D0985A-084E-47BF-A139-4DAD07482669}" dt="2026-08-01T17:08:26.163" v="9860" actId="12"/>
        <pc:sldMkLst>
          <pc:docMk/>
          <pc:sldMk cId="3403327426" sldId="317"/>
        </pc:sldMkLst>
        <pc:spChg chg="mod">
          <ac:chgData name="Alain Nguetsop" userId="feb304de0dbe0ebb" providerId="LiveId" clId="{A7D0985A-084E-47BF-A139-4DAD07482669}" dt="2026-08-01T17:07:14.641" v="8845" actId="20577"/>
          <ac:spMkLst>
            <pc:docMk/>
            <pc:sldMk cId="3403327426" sldId="317"/>
            <ac:spMk id="2" creationId="{B288F569-9018-9F8F-C409-5BFC384052B7}"/>
          </ac:spMkLst>
        </pc:spChg>
        <pc:spChg chg="mod">
          <ac:chgData name="Alain Nguetsop" userId="feb304de0dbe0ebb" providerId="LiveId" clId="{A7D0985A-084E-47BF-A139-4DAD07482669}" dt="2026-08-01T17:08:26.163" v="9860" actId="12"/>
          <ac:spMkLst>
            <pc:docMk/>
            <pc:sldMk cId="3403327426" sldId="317"/>
            <ac:spMk id="3" creationId="{50A8AE28-43E7-B8AA-27DC-6339A41642F8}"/>
          </ac:spMkLst>
        </pc:spChg>
      </pc:sldChg>
      <pc:sldChg chg="modSp add mod">
        <pc:chgData name="Alain Nguetsop" userId="feb304de0dbe0ebb" providerId="LiveId" clId="{A7D0985A-084E-47BF-A139-4DAD07482669}" dt="2026-08-01T17:10:32.996" v="10116" actId="20577"/>
        <pc:sldMkLst>
          <pc:docMk/>
          <pc:sldMk cId="1784269590" sldId="318"/>
        </pc:sldMkLst>
        <pc:spChg chg="mod">
          <ac:chgData name="Alain Nguetsop" userId="feb304de0dbe0ebb" providerId="LiveId" clId="{A7D0985A-084E-47BF-A139-4DAD07482669}" dt="2026-08-01T17:10:32.996" v="10116" actId="20577"/>
          <ac:spMkLst>
            <pc:docMk/>
            <pc:sldMk cId="1784269590" sldId="318"/>
            <ac:spMk id="3" creationId="{09EA91FF-3CC3-D162-4012-5A7D877637AD}"/>
          </ac:spMkLst>
        </pc:spChg>
      </pc:sldChg>
      <pc:sldChg chg="modSp add mod">
        <pc:chgData name="Alain Nguetsop" userId="feb304de0dbe0ebb" providerId="LiveId" clId="{A7D0985A-084E-47BF-A139-4DAD07482669}" dt="2026-08-01T17:12:21.525" v="10861" actId="20577"/>
        <pc:sldMkLst>
          <pc:docMk/>
          <pc:sldMk cId="3345291259" sldId="319"/>
        </pc:sldMkLst>
        <pc:spChg chg="mod">
          <ac:chgData name="Alain Nguetsop" userId="feb304de0dbe0ebb" providerId="LiveId" clId="{A7D0985A-084E-47BF-A139-4DAD07482669}" dt="2026-08-01T17:12:21.525" v="10861" actId="20577"/>
          <ac:spMkLst>
            <pc:docMk/>
            <pc:sldMk cId="3345291259" sldId="319"/>
            <ac:spMk id="3" creationId="{0FCBD729-5460-A4AB-4783-8AAB917C222A}"/>
          </ac:spMkLst>
        </pc:spChg>
      </pc:sldChg>
      <pc:sldChg chg="modSp add mod">
        <pc:chgData name="Alain Nguetsop" userId="feb304de0dbe0ebb" providerId="LiveId" clId="{A7D0985A-084E-47BF-A139-4DAD07482669}" dt="2026-08-01T17:15:20.423" v="11398" actId="5793"/>
        <pc:sldMkLst>
          <pc:docMk/>
          <pc:sldMk cId="1664994795" sldId="320"/>
        </pc:sldMkLst>
        <pc:spChg chg="mod">
          <ac:chgData name="Alain Nguetsop" userId="feb304de0dbe0ebb" providerId="LiveId" clId="{A7D0985A-084E-47BF-A139-4DAD07482669}" dt="2026-08-01T17:13:35.301" v="10921" actId="20577"/>
          <ac:spMkLst>
            <pc:docMk/>
            <pc:sldMk cId="1664994795" sldId="320"/>
            <ac:spMk id="2" creationId="{F2F94C15-55A6-E618-3B4A-05F8621916BF}"/>
          </ac:spMkLst>
        </pc:spChg>
        <pc:spChg chg="mod">
          <ac:chgData name="Alain Nguetsop" userId="feb304de0dbe0ebb" providerId="LiveId" clId="{A7D0985A-084E-47BF-A139-4DAD07482669}" dt="2026-08-01T17:15:20.423" v="11398" actId="5793"/>
          <ac:spMkLst>
            <pc:docMk/>
            <pc:sldMk cId="1664994795" sldId="320"/>
            <ac:spMk id="3" creationId="{2EDCE9A4-2B31-0B79-2E34-AD6A41D98D7A}"/>
          </ac:spMkLst>
        </pc:spChg>
      </pc:sldChg>
      <pc:sldChg chg="modSp add mod">
        <pc:chgData name="Alain Nguetsop" userId="feb304de0dbe0ebb" providerId="LiveId" clId="{A7D0985A-084E-47BF-A139-4DAD07482669}" dt="2026-08-01T17:18:48.277" v="11568"/>
        <pc:sldMkLst>
          <pc:docMk/>
          <pc:sldMk cId="2686967336" sldId="321"/>
        </pc:sldMkLst>
        <pc:spChg chg="mod">
          <ac:chgData name="Alain Nguetsop" userId="feb304de0dbe0ebb" providerId="LiveId" clId="{A7D0985A-084E-47BF-A139-4DAD07482669}" dt="2026-08-01T17:15:33.903" v="11435" actId="20577"/>
          <ac:spMkLst>
            <pc:docMk/>
            <pc:sldMk cId="2686967336" sldId="321"/>
            <ac:spMk id="2" creationId="{88AE12E6-ED17-6C07-41E5-E83CB4B80B54}"/>
          </ac:spMkLst>
        </pc:spChg>
        <pc:spChg chg="mod">
          <ac:chgData name="Alain Nguetsop" userId="feb304de0dbe0ebb" providerId="LiveId" clId="{A7D0985A-084E-47BF-A139-4DAD07482669}" dt="2026-08-01T17:18:48.277" v="11568"/>
          <ac:spMkLst>
            <pc:docMk/>
            <pc:sldMk cId="2686967336" sldId="321"/>
            <ac:spMk id="3" creationId="{177AE61E-072D-B5CC-3E23-E440E0E71BF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vl1pPr>
          </a:lstStyle>
          <a:p>
            <a:pPr rtl="0"/>
            <a:endParaRPr lang="fr-FR" dirty="0"/>
          </a:p>
        </p:txBody>
      </p:sp>
      <p:sp>
        <p:nvSpPr>
          <p:cNvPr id="3" name="Espace réservé de la date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fr-FR" sz="1200"/>
            </a:lvl1pPr>
          </a:lstStyle>
          <a:p>
            <a:pPr rtl="0"/>
            <a:fld id="{32B3BD6F-F47D-47F7-A54F-D75504B4F9F4}" type="datetime1">
              <a:rPr lang="fr-FR" smtClean="0"/>
              <a:t>01/08/2026</a:t>
            </a:fld>
            <a:endParaRPr lang="fr-FR" dirty="0"/>
          </a:p>
        </p:txBody>
      </p:sp>
      <p:sp>
        <p:nvSpPr>
          <p:cNvPr id="4" name="Espace réservé du pied de page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fr-FR" sz="1200"/>
            </a:lvl1pPr>
          </a:lstStyle>
          <a:p>
            <a:pPr rtl="0"/>
            <a:endParaRPr lang="fr-FR" dirty="0"/>
          </a:p>
        </p:txBody>
      </p:sp>
      <p:sp>
        <p:nvSpPr>
          <p:cNvPr id="5" name="Espace réservé du numéro de diapositive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fr-FR" sz="1200"/>
            </a:lvl1pPr>
          </a:lstStyle>
          <a:p>
            <a:pPr rtl="0"/>
            <a:fld id="{BB8DC1D1-B6C2-C644-8BF1-C34DBFFE1C78}" type="slidenum">
              <a:rPr lang="fr-FR" smtClean="0"/>
              <a:t>‹N°›</a:t>
            </a:fld>
            <a:endParaRPr lang="fr-FR"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Espace réservé de l’en-tête 7">
            <a:extLst>
              <a:ext uri="{FF2B5EF4-FFF2-40B4-BE49-F238E27FC236}">
                <a16:creationId xmlns:a16="http://schemas.microsoft.com/office/drawing/2014/main" id="{A894A48D-3417-BE20-3062-A366096904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fr-FR" sz="1200">
                <a:latin typeface="Calibri" panose="020F0502020204030204" pitchFamily="34" charset="0"/>
                <a:cs typeface="Calibri" panose="020F0502020204030204" pitchFamily="34" charset="0"/>
              </a:defRPr>
            </a:lvl1pPr>
          </a:lstStyle>
          <a:p>
            <a:pPr rtl="0"/>
            <a:endParaRPr lang="fr-FR"/>
          </a:p>
        </p:txBody>
      </p:sp>
      <p:sp>
        <p:nvSpPr>
          <p:cNvPr id="9" name="Espace réservé de l’image des diapositives 8">
            <a:extLst>
              <a:ext uri="{FF2B5EF4-FFF2-40B4-BE49-F238E27FC236}">
                <a16:creationId xmlns:a16="http://schemas.microsoft.com/office/drawing/2014/main" id="{AC9ED954-709D-51DC-3EA0-0E06FE1D72A5}"/>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fr-FR"/>
            </a:defPPr>
          </a:lstStyle>
          <a:p>
            <a:pPr rtl="0"/>
            <a:endParaRPr lang="fr-FR"/>
          </a:p>
        </p:txBody>
      </p:sp>
      <p:sp>
        <p:nvSpPr>
          <p:cNvPr id="10" name="Espace réservé du pied de page 9">
            <a:extLst>
              <a:ext uri="{FF2B5EF4-FFF2-40B4-BE49-F238E27FC236}">
                <a16:creationId xmlns:a16="http://schemas.microsoft.com/office/drawing/2014/main" id="{1F57F2FB-2942-7663-E6DB-E3A976549D5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fr-FR" sz="1200">
                <a:latin typeface="Calibri" panose="020F0502020204030204" pitchFamily="34" charset="0"/>
                <a:cs typeface="Calibri" panose="020F0502020204030204" pitchFamily="34" charset="0"/>
              </a:defRPr>
            </a:lvl1pPr>
          </a:lstStyle>
          <a:p>
            <a:pPr rtl="0"/>
            <a:endParaRPr lang="fr-FR"/>
          </a:p>
        </p:txBody>
      </p:sp>
      <p:sp>
        <p:nvSpPr>
          <p:cNvPr id="11" name="Espace réservé de la date 10">
            <a:extLst>
              <a:ext uri="{FF2B5EF4-FFF2-40B4-BE49-F238E27FC236}">
                <a16:creationId xmlns:a16="http://schemas.microsoft.com/office/drawing/2014/main" id="{ED31FE42-8AA6-DC9C-5EE7-8737143C1DD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fr-FR" sz="1200">
                <a:latin typeface="Calibri" panose="020F0502020204030204" pitchFamily="34" charset="0"/>
                <a:cs typeface="Calibri" panose="020F0502020204030204" pitchFamily="34" charset="0"/>
              </a:defRPr>
            </a:lvl1pPr>
          </a:lstStyle>
          <a:p>
            <a:fld id="{DF7B73D5-4316-4CC4-A5BB-3A99B0FE1F41}" type="datetime1">
              <a:rPr lang="fr-FR" smtClean="0"/>
              <a:pPr/>
              <a:t>01/08/2026</a:t>
            </a:fld>
            <a:endParaRPr lang="fr-FR" dirty="0"/>
          </a:p>
        </p:txBody>
      </p:sp>
      <p:sp>
        <p:nvSpPr>
          <p:cNvPr id="12" name="Espace réservé des commentaires 11">
            <a:extLst>
              <a:ext uri="{FF2B5EF4-FFF2-40B4-BE49-F238E27FC236}">
                <a16:creationId xmlns:a16="http://schemas.microsoft.com/office/drawing/2014/main" id="{5F659C92-43C4-05C5-9170-5CF256AF997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fr-FR"/>
            </a:defPPr>
          </a:lstStyle>
          <a:p>
            <a:pPr lvl="0" rtl="0"/>
            <a:r>
              <a:rPr lang="fr-FR"/>
              <a:t>Modifiez les styles du texte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13" name="Espace réservé du numéro de diapositive 12">
            <a:extLst>
              <a:ext uri="{FF2B5EF4-FFF2-40B4-BE49-F238E27FC236}">
                <a16:creationId xmlns:a16="http://schemas.microsoft.com/office/drawing/2014/main" id="{74923A81-0599-8ECF-BDF0-A4898D46829C}"/>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fr-FR" sz="1200">
                <a:latin typeface="Calibri" panose="020F0502020204030204" pitchFamily="34" charset="0"/>
                <a:cs typeface="Calibri" panose="020F0502020204030204" pitchFamily="34" charset="0"/>
              </a:defRPr>
            </a:lvl1pPr>
          </a:lstStyle>
          <a:p>
            <a:pPr rtl="0"/>
            <a:fld id="{FDBF3159-94EB-4F6B-8273-09F1A6B019E6}" type="slidenum">
              <a:rPr lang="fr-FR" smtClean="0"/>
              <a:pPr/>
              <a:t>‹N°›</a:t>
            </a:fld>
            <a:endParaRPr lang="fr-FR"/>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lang="fr-FR" sz="1200" kern="1200">
        <a:solidFill>
          <a:schemeClr val="tx1"/>
        </a:solidFill>
        <a:latin typeface="Calibri" panose="020F0502020204030204" pitchFamily="34" charset="0"/>
        <a:ea typeface="+mn-ea"/>
        <a:cs typeface="Calibri" panose="020F0502020204030204" pitchFamily="34" charset="0"/>
      </a:defRPr>
    </a:lvl1pPr>
    <a:lvl2pPr marL="457200" algn="l" defTabSz="914400" rtl="0" eaLnBrk="1" latinLnBrk="0" hangingPunct="1">
      <a:defRPr lang="fr-FR" sz="1200" kern="1200">
        <a:solidFill>
          <a:schemeClr val="tx1"/>
        </a:solidFill>
        <a:latin typeface="Calibri" panose="020F0502020204030204" pitchFamily="34" charset="0"/>
        <a:ea typeface="+mn-ea"/>
        <a:cs typeface="Calibri" panose="020F0502020204030204" pitchFamily="34" charset="0"/>
      </a:defRPr>
    </a:lvl2pPr>
    <a:lvl3pPr marL="914400" algn="l" defTabSz="914400" rtl="0" eaLnBrk="1" latinLnBrk="0" hangingPunct="1">
      <a:defRPr lang="fr-FR" sz="1200" kern="1200">
        <a:solidFill>
          <a:schemeClr val="tx1"/>
        </a:solidFill>
        <a:latin typeface="Calibri" panose="020F0502020204030204" pitchFamily="34" charset="0"/>
        <a:ea typeface="+mn-ea"/>
        <a:cs typeface="Calibri" panose="020F0502020204030204" pitchFamily="34" charset="0"/>
      </a:defRPr>
    </a:lvl3pPr>
    <a:lvl4pPr marL="1371600" algn="l" defTabSz="914400" rtl="0" eaLnBrk="1" latinLnBrk="0" hangingPunct="1">
      <a:defRPr lang="fr-FR" sz="1200" kern="1200">
        <a:solidFill>
          <a:schemeClr val="tx1"/>
        </a:solidFill>
        <a:latin typeface="Calibri" panose="020F0502020204030204" pitchFamily="34" charset="0"/>
        <a:ea typeface="+mn-ea"/>
        <a:cs typeface="Calibri" panose="020F0502020204030204" pitchFamily="34" charset="0"/>
      </a:defRPr>
    </a:lvl4pPr>
    <a:lvl5pPr marL="1828800" algn="l" defTabSz="914400" rtl="0" eaLnBrk="1" latinLnBrk="0" hangingPunct="1">
      <a:defRPr lang="fr-FR" sz="1200" kern="1200">
        <a:solidFill>
          <a:schemeClr val="tx1"/>
        </a:solidFill>
        <a:latin typeface="Calibri" panose="020F0502020204030204" pitchFamily="34" charset="0"/>
        <a:ea typeface="+mn-ea"/>
        <a:cs typeface="Calibri" panose="020F0502020204030204" pitchFamily="34" charset="0"/>
      </a:defRPr>
    </a:lvl5pPr>
    <a:lvl6pPr marL="2286000" algn="l" defTabSz="914400" rtl="0" eaLnBrk="1" latinLnBrk="0" hangingPunct="1">
      <a:defRPr lang="fr-FR" sz="1200" kern="1200">
        <a:solidFill>
          <a:schemeClr val="tx1"/>
        </a:solidFill>
        <a:latin typeface="+mn-lt"/>
        <a:ea typeface="+mn-ea"/>
        <a:cs typeface="+mn-cs"/>
      </a:defRPr>
    </a:lvl6pPr>
    <a:lvl7pPr marL="2743200" algn="l" defTabSz="914400" rtl="0" eaLnBrk="1" latinLnBrk="0" hangingPunct="1">
      <a:defRPr lang="fr-FR" sz="1200" kern="1200">
        <a:solidFill>
          <a:schemeClr val="tx1"/>
        </a:solidFill>
        <a:latin typeface="+mn-lt"/>
        <a:ea typeface="+mn-ea"/>
        <a:cs typeface="+mn-cs"/>
      </a:defRPr>
    </a:lvl7pPr>
    <a:lvl8pPr marL="3200400" algn="l" defTabSz="914400" rtl="0" eaLnBrk="1" latinLnBrk="0" hangingPunct="1">
      <a:defRPr lang="fr-FR" sz="1200" kern="1200">
        <a:solidFill>
          <a:schemeClr val="tx1"/>
        </a:solidFill>
        <a:latin typeface="+mn-lt"/>
        <a:ea typeface="+mn-ea"/>
        <a:cs typeface="+mn-cs"/>
      </a:defRPr>
    </a:lvl8pPr>
    <a:lvl9pPr marL="3657600" algn="l" defTabSz="914400" rtl="0" eaLnBrk="1" latinLnBrk="0" hangingPunct="1">
      <a:defRPr lang="fr-F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685800" y="1143000"/>
            <a:ext cx="5486400" cy="3086100"/>
          </a:xfrm>
          <a:prstGeom prst="rect">
            <a:avLst/>
          </a:prstGeom>
        </p:spPr>
        <p:txBody>
          <a:bodyPr/>
          <a:lstStyle/>
          <a:p>
            <a:endParaRPr lang="fr-BE"/>
          </a:p>
        </p:txBody>
      </p:sp>
      <p:sp>
        <p:nvSpPr>
          <p:cNvPr id="3" name="Espace réservé des commentaires 2"/>
          <p:cNvSpPr>
            <a:spLocks noGrp="1"/>
          </p:cNvSpPr>
          <p:nvPr>
            <p:ph type="body" idx="1"/>
          </p:nvPr>
        </p:nvSpPr>
        <p:spPr>
          <a:xfrm>
            <a:off x="685800" y="4400550"/>
            <a:ext cx="5486400" cy="3600450"/>
          </a:xfrm>
          <a:prstGeom prst="rect">
            <a:avLst/>
          </a:prstGeom>
        </p:spPr>
        <p:txBody>
          <a:bodyPr rtlCol="0"/>
          <a:lstStyle>
            <a:defPPr>
              <a:defRPr lang="fr-FR"/>
            </a:defPPr>
          </a:lstStyle>
          <a:p>
            <a:pPr rtl="0"/>
            <a:endParaRPr lang="fr-FR" dirty="0"/>
          </a:p>
        </p:txBody>
      </p:sp>
      <p:sp>
        <p:nvSpPr>
          <p:cNvPr id="4" name="Espace réservé du numéro de diapositive 3"/>
          <p:cNvSpPr>
            <a:spLocks noGrp="1"/>
          </p:cNvSpPr>
          <p:nvPr>
            <p:ph type="sldNum" sz="quarter" idx="5"/>
          </p:nvPr>
        </p:nvSpPr>
        <p:spPr>
          <a:xfrm>
            <a:off x="3884613" y="8685213"/>
            <a:ext cx="2971800" cy="458787"/>
          </a:xfrm>
          <a:prstGeom prst="rect">
            <a:avLst/>
          </a:prstGeom>
        </p:spPr>
        <p:txBody>
          <a:bodyPr rtlCol="0"/>
          <a:lstStyle>
            <a:defPPr>
              <a:defRPr lang="fr-FR"/>
            </a:defPPr>
          </a:lstStyle>
          <a:p>
            <a:pPr rtl="0"/>
            <a:fld id="{017105BD-6D6F-49DB-9DE4-D4A6452D7E5F}" type="slidenum">
              <a:rPr lang="fr-FR" altLang="zh-CN" noProof="0" smtClean="0"/>
              <a:t>1</a:t>
            </a:fld>
            <a:endParaRPr lang="fr-FR" altLang="zh-CN" noProof="0" dirty="0"/>
          </a:p>
        </p:txBody>
      </p:sp>
    </p:spTree>
    <p:extLst>
      <p:ext uri="{BB962C8B-B14F-4D97-AF65-F5344CB8AC3E}">
        <p14:creationId xmlns:p14="http://schemas.microsoft.com/office/powerpoint/2010/main" val="3712883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avec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rtlCol="0">
            <a:noAutofit/>
          </a:bodyPr>
          <a:lstStyle>
            <a:defPPr>
              <a:defRPr lang="fr-FR"/>
            </a:defPPr>
          </a:lstStyle>
          <a:p>
            <a:pPr rtl="0"/>
            <a:r>
              <a:rPr lang="fr-FR" noProof="0"/>
              <a:t>Modifiez le style du titre</a:t>
            </a:r>
          </a:p>
        </p:txBody>
      </p:sp>
      <p:cxnSp>
        <p:nvCxnSpPr>
          <p:cNvPr id="24" name="Connecteur droit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Espace réservé du contenu 47" descr="Cliquez sur l’icône pour ajouter une imag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rtlCol="0">
            <a:noAutofit/>
          </a:bodyPr>
          <a:lstStyle>
            <a:lvl1pPr marL="0" indent="0">
              <a:lnSpc>
                <a:spcPct val="100000"/>
              </a:lnSpc>
              <a:buNone/>
              <a:defRPr lang="fr-FR" sz="1800" b="0">
                <a:solidFill>
                  <a:schemeClr val="accent6"/>
                </a:solidFill>
              </a:defRPr>
            </a:lvl1pPr>
            <a:lvl2pPr>
              <a:defRPr lang="fr-FR" sz="1000"/>
            </a:lvl2pPr>
            <a:lvl3pPr>
              <a:defRPr lang="fr-FR" sz="900"/>
            </a:lvl3pPr>
            <a:lvl4pPr>
              <a:defRPr lang="fr-FR" sz="800"/>
            </a:lvl4pPr>
            <a:lvl5pPr>
              <a:defRPr lang="fr-FR" sz="800"/>
            </a:lvl5pPr>
          </a:lstStyle>
          <a:p>
            <a:pPr lvl="0" rtl="0"/>
            <a:r>
              <a:rPr lang="fr-FR" noProof="0"/>
              <a:t>Modifiez le style du titre </a:t>
            </a:r>
          </a:p>
        </p:txBody>
      </p:sp>
      <p:sp>
        <p:nvSpPr>
          <p:cNvPr id="47" name="Espace réservé du contenu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a:solidFill>
                  <a:schemeClr val="accent6"/>
                </a:solidFill>
              </a:defRPr>
            </a:lvl1pPr>
          </a:lstStyle>
          <a:p>
            <a:pPr rtl="0"/>
            <a:r>
              <a:rPr lang="fr-FR" noProof="0"/>
              <a:t>Cliquez sur l’icône pour ajouter une image≈≈</a:t>
            </a:r>
          </a:p>
        </p:txBody>
      </p:sp>
      <p:sp>
        <p:nvSpPr>
          <p:cNvPr id="9" name="Forme libre : Form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onnes avec icônes">
    <p:spTree>
      <p:nvGrpSpPr>
        <p:cNvPr id="1" name=""/>
        <p:cNvGrpSpPr/>
        <p:nvPr/>
      </p:nvGrpSpPr>
      <p:grpSpPr>
        <a:xfrm>
          <a:off x="0" y="0"/>
          <a:ext cx="0" cy="0"/>
          <a:chOff x="0" y="0"/>
          <a:chExt cx="0" cy="0"/>
        </a:xfrm>
      </p:grpSpPr>
      <p:sp>
        <p:nvSpPr>
          <p:cNvPr id="4" name="Forme libre : Form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5" name="Forme libre : Form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6" name="Forme libre : Form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7" name="Forme libre : Form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31" name="Espace réservé du contenu 47" descr="Cliquez sur l’icône pour ajouter une imag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rtlCol="0">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2" name="Espace réservé du contenu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rtlCol="0">
            <a:noAutofit/>
          </a:bodyPr>
          <a:lstStyle>
            <a:lvl1pPr marL="0" indent="0" algn="ctr">
              <a:lnSpc>
                <a:spcPct val="100000"/>
              </a:lnSpc>
              <a:spcBef>
                <a:spcPts val="0"/>
              </a:spcBef>
              <a:buNone/>
              <a:defRPr lang="fr-FR" altLang="zh-CN" sz="1400" b="0" i="0" kern="1200" dirty="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33" name="Espace réservé du contenu 47" descr="Cliquez sur l’icône pour ajouter une imag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rtlCol="0">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4" name="Espace réservé du contenu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rtlCol="0">
            <a:noAutofit/>
          </a:bodyPr>
          <a:lstStyle>
            <a:lvl1pPr marL="0" indent="0" algn="ctr">
              <a:lnSpc>
                <a:spcPct val="100000"/>
              </a:lnSpc>
              <a:spcBef>
                <a:spcPts val="0"/>
              </a:spcBef>
              <a:buNone/>
              <a:defRPr lang="fr-FR" altLang="zh-CN" sz="1400" b="0" i="0" kern="1200" dirty="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35" name="Espace réservé du contenu 47" descr="Cliquez sur l’icône pour ajouter une imag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rtlCol="0">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6" name="Espace réservé du contenu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rtlCol="0">
            <a:noAutofit/>
          </a:bodyPr>
          <a:lstStyle>
            <a:lvl1pPr marL="0" indent="0" algn="ctr">
              <a:lnSpc>
                <a:spcPct val="100000"/>
              </a:lnSpc>
              <a:spcBef>
                <a:spcPts val="0"/>
              </a:spcBef>
              <a:buNone/>
              <a:defRPr lang="fr-FR" altLang="zh-CN" sz="1400" b="0" i="0" kern="1200" dirty="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37" name="Espace réservé du contenu 47" descr="Cliquez sur l’icône pour ajouter une imag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rtlCol="0">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8" name="Espace réservé du contenu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rtlCol="0">
            <a:noAutofit/>
          </a:bodyPr>
          <a:lstStyle>
            <a:lvl1pPr marL="0" indent="0" algn="ctr">
              <a:lnSpc>
                <a:spcPct val="100000"/>
              </a:lnSpc>
              <a:spcBef>
                <a:spcPts val="0"/>
              </a:spcBef>
              <a:buNone/>
              <a:defRPr lang="fr-FR" altLang="zh-CN" sz="1400" b="0" i="0" kern="1200" dirty="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39" name="Espace réservé du contenu 47" descr="Cliquez sur l’icône pour ajouter une imag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rtlCol="0">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40" name="Espace réservé du contenu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rtlCol="0">
            <a:noAutofit/>
          </a:bodyPr>
          <a:lstStyle>
            <a:lvl1pPr marL="0" indent="0" algn="ctr">
              <a:lnSpc>
                <a:spcPct val="100000"/>
              </a:lnSpc>
              <a:spcBef>
                <a:spcPts val="0"/>
              </a:spcBef>
              <a:buNone/>
              <a:defRPr lang="fr-FR" altLang="zh-CN" sz="1400" b="0" i="0" kern="1200" dirty="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41" name="Espace réservé du contenu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2" name="Espace réservé du contenu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3" name="Espace réservé du contenu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4" name="Espace réservé du contenu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5" name="Espace réservé du contenu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25" name="Espace réservé du titre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lang="fr-FR">
                <a:solidFill>
                  <a:schemeClr val="accent6"/>
                </a:solidFill>
              </a:defRPr>
            </a:lvl1pPr>
          </a:lstStyle>
          <a:p>
            <a:pPr rtl="0"/>
            <a:r>
              <a:rPr lang="fr-FR"/>
              <a:t>Modifiez le style du titre</a:t>
            </a:r>
            <a:endParaRPr lang="fr-FR" dirty="0"/>
          </a:p>
        </p:txBody>
      </p:sp>
      <p:sp>
        <p:nvSpPr>
          <p:cNvPr id="2" name="Espace réservé du pied de page 1">
            <a:extLst>
              <a:ext uri="{FF2B5EF4-FFF2-40B4-BE49-F238E27FC236}">
                <a16:creationId xmlns:a16="http://schemas.microsoft.com/office/drawing/2014/main" id="{F7F2CD23-FF0B-8184-9F40-957043412F1C}"/>
              </a:ext>
            </a:extLst>
          </p:cNvPr>
          <p:cNvSpPr>
            <a:spLocks noGrp="1"/>
          </p:cNvSpPr>
          <p:nvPr>
            <p:ph type="ftr" sz="quarter" idx="62"/>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3" name="Espace réservé du numéro de diapositive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onnes">
    <p:spTree>
      <p:nvGrpSpPr>
        <p:cNvPr id="1" name=""/>
        <p:cNvGrpSpPr/>
        <p:nvPr/>
      </p:nvGrpSpPr>
      <p:grpSpPr>
        <a:xfrm>
          <a:off x="0" y="0"/>
          <a:ext cx="0" cy="0"/>
          <a:chOff x="0" y="0"/>
          <a:chExt cx="0" cy="0"/>
        </a:xfrm>
      </p:grpSpPr>
      <p:sp>
        <p:nvSpPr>
          <p:cNvPr id="32" name="Espace réservé du contenu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accent3"/>
            </a:solidFill>
          </a:ln>
        </p:spPr>
        <p:txBody>
          <a:bodyPr tIns="219456" rtlCol="0">
            <a:noAutofit/>
          </a:bodyPr>
          <a:lstStyle>
            <a:lvl1pPr marL="0" indent="0" algn="ctr">
              <a:lnSpc>
                <a:spcPct val="100000"/>
              </a:lnSpc>
              <a:spcBef>
                <a:spcPts val="0"/>
              </a:spcBef>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30" name="Espace réservé du contenu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accent3"/>
            </a:solidFill>
          </a:ln>
        </p:spPr>
        <p:txBody>
          <a:bodyPr tIns="219456" rtlCol="0">
            <a:noAutofit/>
          </a:bodyPr>
          <a:lstStyle>
            <a:lvl1pPr marL="0" indent="0" algn="ctr">
              <a:lnSpc>
                <a:spcPct val="100000"/>
              </a:lnSpc>
              <a:spcBef>
                <a:spcPts val="0"/>
              </a:spcBef>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31" name="Espace réservé du contenu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accent3"/>
            </a:solidFill>
          </a:ln>
        </p:spPr>
        <p:txBody>
          <a:bodyPr tIns="219456" rtlCol="0">
            <a:noAutofit/>
          </a:bodyPr>
          <a:lstStyle>
            <a:lvl1pPr marL="0" indent="0" algn="ctr">
              <a:lnSpc>
                <a:spcPct val="100000"/>
              </a:lnSpc>
              <a:spcBef>
                <a:spcPts val="0"/>
              </a:spcBef>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33" name="Espace réservé du contenu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accent3"/>
            </a:solidFill>
          </a:ln>
        </p:spPr>
        <p:txBody>
          <a:bodyPr tIns="219456" rtlCol="0">
            <a:noAutofit/>
          </a:bodyPr>
          <a:lstStyle>
            <a:lvl1pPr marL="0" indent="0" algn="ctr">
              <a:lnSpc>
                <a:spcPct val="100000"/>
              </a:lnSpc>
              <a:spcBef>
                <a:spcPts val="0"/>
              </a:spcBef>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37" name="Espace réservé du contenu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accent3"/>
            </a:solidFill>
          </a:ln>
        </p:spPr>
        <p:txBody>
          <a:bodyPr tIns="219456" rtlCol="0">
            <a:noAutofit/>
          </a:bodyPr>
          <a:lstStyle>
            <a:lvl1pPr marL="0" indent="0" algn="ctr">
              <a:lnSpc>
                <a:spcPct val="100000"/>
              </a:lnSpc>
              <a:spcBef>
                <a:spcPts val="0"/>
              </a:spcBef>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7" name="Espace réservé du contenu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accent3"/>
            </a:solidFill>
          </a:ln>
        </p:spPr>
        <p:txBody>
          <a:bodyPr rtlCol="0" anchor="ctr">
            <a:noAutofit/>
          </a:bodyPr>
          <a:lstStyle>
            <a:lvl1pPr marL="0" indent="0" algn="ctr">
              <a:lnSpc>
                <a:spcPct val="100000"/>
              </a:lnSpc>
              <a:buFontTx/>
              <a:buNone/>
              <a:defRPr lang="fr-FR" sz="1800" b="1" i="0">
                <a:solidFill>
                  <a:schemeClr val="accent6"/>
                </a:solidFill>
                <a:latin typeface="+mn-lt"/>
              </a:defRPr>
            </a:lvl1pPr>
          </a:lstStyle>
          <a:p>
            <a:pPr lvl="0" rtl="0"/>
            <a:r>
              <a:rPr lang="fr-FR"/>
              <a:t>Cliquez pour modifier le style du titre du masque</a:t>
            </a:r>
            <a:endParaRPr lang="fr-FR" altLang="en-US" dirty="0"/>
          </a:p>
        </p:txBody>
      </p:sp>
      <p:sp>
        <p:nvSpPr>
          <p:cNvPr id="24" name="Espace réservé du titre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lang="fr-FR">
                <a:solidFill>
                  <a:schemeClr val="accent6"/>
                </a:solidFill>
              </a:defRPr>
            </a:lvl1pPr>
          </a:lstStyle>
          <a:p>
            <a:pPr rtl="0"/>
            <a:r>
              <a:rPr lang="fr-FR"/>
              <a:t>Modifiez le style du titre</a:t>
            </a:r>
            <a:endParaRPr lang="fr-FR" dirty="0"/>
          </a:p>
        </p:txBody>
      </p:sp>
      <p:sp>
        <p:nvSpPr>
          <p:cNvPr id="25" name="Espace réservé du contenu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accent3"/>
            </a:solidFill>
          </a:ln>
        </p:spPr>
        <p:txBody>
          <a:bodyPr rtlCol="0" anchor="ctr">
            <a:noAutofit/>
          </a:bodyPr>
          <a:lstStyle>
            <a:lvl1pPr marL="0" indent="0" algn="ctr">
              <a:lnSpc>
                <a:spcPct val="100000"/>
              </a:lnSpc>
              <a:buFontTx/>
              <a:buNone/>
              <a:defRPr lang="fr-FR" sz="1800" b="1" i="0">
                <a:solidFill>
                  <a:schemeClr val="accent6"/>
                </a:solidFill>
                <a:latin typeface="+mn-lt"/>
              </a:defRPr>
            </a:lvl1pPr>
          </a:lstStyle>
          <a:p>
            <a:pPr lvl="0" rtl="0"/>
            <a:r>
              <a:rPr lang="fr-FR"/>
              <a:t>Cliquez pour modifier le style du titre du masque</a:t>
            </a:r>
            <a:endParaRPr lang="fr-FR" altLang="en-US" dirty="0"/>
          </a:p>
        </p:txBody>
      </p:sp>
      <p:sp>
        <p:nvSpPr>
          <p:cNvPr id="26" name="Espace réservé du contenu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accent3"/>
            </a:solidFill>
          </a:ln>
        </p:spPr>
        <p:txBody>
          <a:bodyPr rtlCol="0" anchor="ctr">
            <a:noAutofit/>
          </a:bodyPr>
          <a:lstStyle>
            <a:lvl1pPr marL="0" indent="0" algn="ctr">
              <a:lnSpc>
                <a:spcPct val="100000"/>
              </a:lnSpc>
              <a:buFontTx/>
              <a:buNone/>
              <a:defRPr lang="fr-FR" sz="1800" b="1" i="0">
                <a:solidFill>
                  <a:schemeClr val="accent6"/>
                </a:solidFill>
                <a:latin typeface="+mn-lt"/>
              </a:defRPr>
            </a:lvl1pPr>
          </a:lstStyle>
          <a:p>
            <a:pPr lvl="0" rtl="0"/>
            <a:r>
              <a:rPr lang="fr-FR"/>
              <a:t>Cliquez pour modifier le style du titre du masque</a:t>
            </a:r>
            <a:endParaRPr lang="fr-FR" altLang="en-US" dirty="0"/>
          </a:p>
        </p:txBody>
      </p:sp>
      <p:sp>
        <p:nvSpPr>
          <p:cNvPr id="28" name="Espace réservé du contenu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accent3"/>
            </a:solidFill>
          </a:ln>
        </p:spPr>
        <p:txBody>
          <a:bodyPr rtlCol="0" anchor="ctr">
            <a:noAutofit/>
          </a:bodyPr>
          <a:lstStyle>
            <a:lvl1pPr marL="0" indent="0" algn="ctr">
              <a:lnSpc>
                <a:spcPct val="100000"/>
              </a:lnSpc>
              <a:buFontTx/>
              <a:buNone/>
              <a:defRPr lang="fr-FR" sz="1800" b="1" i="0">
                <a:solidFill>
                  <a:schemeClr val="accent6"/>
                </a:solidFill>
                <a:latin typeface="+mn-lt"/>
              </a:defRPr>
            </a:lvl1pPr>
          </a:lstStyle>
          <a:p>
            <a:pPr lvl="0" rtl="0"/>
            <a:r>
              <a:rPr lang="fr-FR"/>
              <a:t>Cliquez pour modifier le style du titre du masque</a:t>
            </a:r>
            <a:endParaRPr lang="fr-FR" altLang="en-US" dirty="0"/>
          </a:p>
        </p:txBody>
      </p:sp>
      <p:sp>
        <p:nvSpPr>
          <p:cNvPr id="29" name="Espace réservé du contenu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accent3"/>
            </a:solidFill>
          </a:ln>
        </p:spPr>
        <p:txBody>
          <a:bodyPr rtlCol="0" anchor="ctr">
            <a:noAutofit/>
          </a:bodyPr>
          <a:lstStyle>
            <a:lvl1pPr marL="0" indent="0" algn="ctr">
              <a:lnSpc>
                <a:spcPct val="100000"/>
              </a:lnSpc>
              <a:buFontTx/>
              <a:buNone/>
              <a:defRPr lang="fr-FR" sz="1800" b="1" i="0">
                <a:solidFill>
                  <a:schemeClr val="accent6"/>
                </a:solidFill>
                <a:latin typeface="+mn-lt"/>
              </a:defRPr>
            </a:lvl1pPr>
          </a:lstStyle>
          <a:p>
            <a:pPr lvl="0" rtl="0"/>
            <a:r>
              <a:rPr lang="fr-FR"/>
              <a:t>Cliquez pour modifier le style du titre du masque</a:t>
            </a:r>
            <a:endParaRPr lang="fr-FR" altLang="en-US" dirty="0"/>
          </a:p>
        </p:txBody>
      </p:sp>
      <p:sp>
        <p:nvSpPr>
          <p:cNvPr id="11" name="Espace réservé du pied de page 10">
            <a:extLst>
              <a:ext uri="{FF2B5EF4-FFF2-40B4-BE49-F238E27FC236}">
                <a16:creationId xmlns:a16="http://schemas.microsoft.com/office/drawing/2014/main" id="{7218367E-FDD8-A1F8-8E0F-A365771B85F7}"/>
              </a:ext>
            </a:extLst>
          </p:cNvPr>
          <p:cNvSpPr>
            <a:spLocks noGrp="1"/>
          </p:cNvSpPr>
          <p:nvPr>
            <p:ph type="ftr" sz="quarter" idx="54"/>
          </p:nvPr>
        </p:nvSpPr>
        <p:spPr/>
        <p:txBody>
          <a:bodyPr rtlCol="0">
            <a:noAutofit/>
          </a:bodyPr>
          <a:lstStyle>
            <a:defPPr>
              <a:defRPr lang="fr-FR"/>
            </a:defPPr>
          </a:lstStyle>
          <a:p>
            <a:pPr rtl="0"/>
            <a:r>
              <a:rPr lang="fr-FR" noProof="0"/>
              <a:t>Titre de la présentation</a:t>
            </a:r>
            <a:endParaRPr lang="fr-FR" noProof="0" dirty="0"/>
          </a:p>
        </p:txBody>
      </p:sp>
      <p:sp>
        <p:nvSpPr>
          <p:cNvPr id="12" name="Espace réservé du numéro de diapositive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rtlCol="0">
            <a:noAutofit/>
          </a:bodyPr>
          <a:lstStyle>
            <a:defPPr>
              <a:defRPr lang="fr-FR"/>
            </a:defPPr>
          </a:lstStyle>
          <a:p>
            <a:pPr rtl="0"/>
            <a:fld id="{47FEACEE-25B4-4A2D-B147-27296E36371D}" type="slidenum">
              <a:rPr lang="fr-FR" altLang="zh-CN" noProof="0" smtClean="0"/>
              <a:pPr/>
              <a:t>‹N°›</a:t>
            </a:fld>
            <a:endParaRPr lang="fr-FR"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ronologie">
    <p:spTree>
      <p:nvGrpSpPr>
        <p:cNvPr id="1" name=""/>
        <p:cNvGrpSpPr/>
        <p:nvPr/>
      </p:nvGrpSpPr>
      <p:grpSpPr>
        <a:xfrm>
          <a:off x="0" y="0"/>
          <a:ext cx="0" cy="0"/>
          <a:chOff x="0" y="0"/>
          <a:chExt cx="0" cy="0"/>
        </a:xfrm>
      </p:grpSpPr>
      <p:sp>
        <p:nvSpPr>
          <p:cNvPr id="66" name="Forme libre : Form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orme libre : Form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orme libre : Form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orme libre : Form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orme libre : Form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orme libre : Form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orme libre : Form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orme libre : Form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orme libre : Form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orme libre : Form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orme libre : Form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orme libre : Form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orme libre : Form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orme libre : Form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orme libre : Form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orme libre : Form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orme libre : Form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orme libre : Form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orme libre : Form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Espace réservé du contenu 47" descr="Cliquez sur l’icône pour ajouter une imag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rtlCol="0" anchor="b">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86" name="Espace réservé du contenu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rtlCol="0">
            <a:noAutofit/>
          </a:bodyPr>
          <a:lstStyle>
            <a:lvl1pPr marL="0" indent="0" algn="ctr">
              <a:lnSpc>
                <a:spcPct val="90000"/>
              </a:lnSpc>
              <a:spcBef>
                <a:spcPts val="0"/>
              </a:spcBef>
              <a:buNone/>
              <a:defRPr lang="fr-FR" altLang="zh-CN" sz="1400" b="0" kern="1200" dirty="0">
                <a:solidFill>
                  <a:schemeClr val="accent6"/>
                </a:solidFill>
                <a:latin typeface="+mn-lt"/>
                <a:ea typeface="+mj-ea"/>
                <a:cs typeface="+mn-cs"/>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87" name="Espace réservé du contenu 47" descr="Cliquez sur l’icône pour ajouter une imag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rtlCol="0" anchor="b">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88" name="Espace réservé du contenu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rtlCol="0">
            <a:noAutofit/>
          </a:bodyPr>
          <a:lstStyle>
            <a:lvl1pPr marL="0" indent="0" algn="ctr">
              <a:lnSpc>
                <a:spcPct val="90000"/>
              </a:lnSpc>
              <a:buNone/>
              <a:defRPr lang="fr-FR" altLang="zh-CN" sz="1400" b="0" kern="1200" dirty="0">
                <a:solidFill>
                  <a:schemeClr val="accent6"/>
                </a:solidFill>
                <a:latin typeface="+mn-lt"/>
                <a:ea typeface="+mj-ea"/>
                <a:cs typeface="+mn-cs"/>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89" name="Espace réservé du contenu 47" descr="Cliquez sur l’icône pour ajouter une imag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rtlCol="0" anchor="b">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90" name="Espace réservé du contenu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rtlCol="0">
            <a:noAutofit/>
          </a:bodyPr>
          <a:lstStyle>
            <a:lvl1pPr marL="0" indent="0" algn="ctr">
              <a:lnSpc>
                <a:spcPct val="90000"/>
              </a:lnSpc>
              <a:spcBef>
                <a:spcPts val="0"/>
              </a:spcBef>
              <a:buNone/>
              <a:defRPr lang="fr-FR" altLang="zh-CN" sz="1400" b="0" kern="1200" dirty="0">
                <a:solidFill>
                  <a:schemeClr val="accent6"/>
                </a:solidFill>
                <a:latin typeface="+mn-lt"/>
                <a:ea typeface="+mj-ea"/>
                <a:cs typeface="+mn-cs"/>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91" name="Espace réservé du contenu 47" descr="Cliquez sur l’icône pour ajouter une imag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rtlCol="0" anchor="b">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92" name="Espace réservé du contenu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rtlCol="0">
            <a:noAutofit/>
          </a:bodyPr>
          <a:lstStyle>
            <a:lvl1pPr marL="0" indent="0" algn="ctr">
              <a:lnSpc>
                <a:spcPct val="90000"/>
              </a:lnSpc>
              <a:spcBef>
                <a:spcPts val="0"/>
              </a:spcBef>
              <a:buNone/>
              <a:defRPr lang="fr-FR" altLang="zh-CN" sz="1400" b="0" kern="1200" dirty="0">
                <a:solidFill>
                  <a:schemeClr val="accent6"/>
                </a:solidFill>
                <a:latin typeface="+mn-lt"/>
                <a:ea typeface="+mj-ea"/>
                <a:cs typeface="+mn-cs"/>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93" name="Espace réservé du contenu 47" descr="Cliquez sur l’icône pour ajouter une imag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rtlCol="0" anchor="b">
            <a:noAutofit/>
          </a:bodyPr>
          <a:lstStyle>
            <a:lvl1pPr marL="0" indent="0" algn="ctr">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94" name="Espace réservé du contenu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rtlCol="0">
            <a:noAutofit/>
          </a:bodyPr>
          <a:lstStyle>
            <a:lvl1pPr marL="0" indent="0" algn="ctr">
              <a:lnSpc>
                <a:spcPct val="90000"/>
              </a:lnSpc>
              <a:spcBef>
                <a:spcPts val="0"/>
              </a:spcBef>
              <a:buNone/>
              <a:defRPr lang="fr-FR" altLang="zh-CN" sz="1400" b="0" kern="1200" dirty="0">
                <a:solidFill>
                  <a:schemeClr val="accent6"/>
                </a:solidFill>
                <a:latin typeface="+mn-lt"/>
                <a:ea typeface="+mj-ea"/>
                <a:cs typeface="+mn-cs"/>
              </a:defRPr>
            </a:lvl1pPr>
            <a:lvl2pPr>
              <a:defRPr lang="fr-FR" sz="1000"/>
            </a:lvl2pPr>
            <a:lvl3pPr>
              <a:defRPr lang="fr-FR" sz="900"/>
            </a:lvl3pPr>
            <a:lvl4pPr>
              <a:defRPr lang="fr-FR" sz="800"/>
            </a:lvl4pPr>
            <a:lvl5pPr>
              <a:defRPr lang="fr-FR" sz="800"/>
            </a:lvl5pPr>
          </a:lstStyle>
          <a:p>
            <a:pPr marL="0" lvl="0" indent="0" algn="ctr" defTabSz="914400" rtl="0" eaLnBrk="1" latinLnBrk="0" hangingPunct="1">
              <a:lnSpc>
                <a:spcPct val="100000"/>
              </a:lnSpc>
              <a:spcBef>
                <a:spcPts val="1000"/>
              </a:spcBef>
              <a:buFont typeface="Arial" panose="020B0604020202020204" pitchFamily="34" charset="0"/>
              <a:buNone/>
            </a:pPr>
            <a:r>
              <a:rPr lang="fr-FR"/>
              <a:t>Modifiez les styles du texte </a:t>
            </a:r>
          </a:p>
        </p:txBody>
      </p:sp>
      <p:sp>
        <p:nvSpPr>
          <p:cNvPr id="2" name="Titr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rtlCol="0" anchor="t">
            <a:noAutofit/>
          </a:bodyPr>
          <a:lstStyle>
            <a:lvl1pPr algn="l">
              <a:defRPr lang="fr-FR">
                <a:solidFill>
                  <a:schemeClr val="accent6"/>
                </a:solidFill>
              </a:defRPr>
            </a:lvl1pPr>
          </a:lstStyle>
          <a:p>
            <a:pPr rtl="0"/>
            <a:r>
              <a:rPr lang="fr-FR"/>
              <a:t>Modifiez le style du titre</a:t>
            </a:r>
            <a:endParaRPr lang="fr-FR" dirty="0"/>
          </a:p>
        </p:txBody>
      </p:sp>
      <p:sp>
        <p:nvSpPr>
          <p:cNvPr id="3" name="Espace réservé du pied de page 2">
            <a:extLst>
              <a:ext uri="{FF2B5EF4-FFF2-40B4-BE49-F238E27FC236}">
                <a16:creationId xmlns:a16="http://schemas.microsoft.com/office/drawing/2014/main" id="{9FC159C7-D006-5B5F-1FEA-689C432B8C8C}"/>
              </a:ext>
            </a:extLst>
          </p:cNvPr>
          <p:cNvSpPr>
            <a:spLocks noGrp="1"/>
          </p:cNvSpPr>
          <p:nvPr>
            <p:ph type="ftr" sz="quarter" idx="46"/>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4" name="Espace réservé du numéro de diapositive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7" name="Forme libre : Form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8" name="Forme libre : Form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5" name="Forme libre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21" name="Sous-titre 47" descr="Cliquez sur l’icône pour ajouter une imag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rtlCol="0" anchor="b">
            <a:noAutofit/>
          </a:bodyPr>
          <a:lstStyle>
            <a:lvl1pPr marL="0" indent="0" algn="l">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3" name="Espace réservé du contenu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rtlCol="0">
            <a:noAutofit/>
          </a:bodyPr>
          <a:lstStyle>
            <a:lvl1pPr marL="0" indent="0" algn="l">
              <a:lnSpc>
                <a:spcPct val="100000"/>
              </a:lnSpc>
              <a:spcBef>
                <a:spcPts val="0"/>
              </a:spcBef>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37" name="Espace réservé à l’image">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17" name="Titr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rtlCol="0" anchor="b">
            <a:noAutofit/>
          </a:bodyPr>
          <a:lstStyle>
            <a:lvl1pPr>
              <a:defRPr lang="fr-FR">
                <a:solidFill>
                  <a:schemeClr val="accent6"/>
                </a:solidFill>
              </a:defRPr>
            </a:lvl1pPr>
          </a:lstStyle>
          <a:p>
            <a:pPr rtl="0"/>
            <a:r>
              <a:rPr lang="fr-FR"/>
              <a:t>Modifiez le style du titre</a:t>
            </a:r>
            <a:endParaRPr lang="fr-FR" dirty="0"/>
          </a:p>
        </p:txBody>
      </p:sp>
      <p:sp>
        <p:nvSpPr>
          <p:cNvPr id="18" name="Sous-titre 47" descr="Cliquez sur l’icône pour ajouter une imag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rtlCol="0" anchor="b">
            <a:noAutofit/>
          </a:bodyPr>
          <a:lstStyle>
            <a:lvl1pPr marL="0" indent="0" algn="l">
              <a:lnSpc>
                <a:spcPct val="100000"/>
              </a:lnSpc>
              <a:buNone/>
              <a:defRPr lang="fr-FR" sz="1800" b="1">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0" name="Espace réservé du contenu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rtlCol="0">
            <a:noAutofit/>
          </a:bodyPr>
          <a:lstStyle>
            <a:lvl1pPr marL="0" indent="0" algn="l">
              <a:lnSpc>
                <a:spcPct val="100000"/>
              </a:lnSpc>
              <a:spcBef>
                <a:spcPts val="0"/>
              </a:spcBef>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6" name="Espace réservé du numéro de diapositive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ois contenus">
    <p:spTree>
      <p:nvGrpSpPr>
        <p:cNvPr id="1" name=""/>
        <p:cNvGrpSpPr/>
        <p:nvPr/>
      </p:nvGrpSpPr>
      <p:grpSpPr>
        <a:xfrm>
          <a:off x="0" y="0"/>
          <a:ext cx="0" cy="0"/>
          <a:chOff x="0" y="0"/>
          <a:chExt cx="0" cy="0"/>
        </a:xfrm>
      </p:grpSpPr>
      <p:sp>
        <p:nvSpPr>
          <p:cNvPr id="15" name="Forme libre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16" name="Forme libre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22" name="Espace réservé du contenu 47" descr="Cliquez sur l’icône pour ajouter une imag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rtlCol="0" anchor="b">
            <a:noAutofit/>
          </a:bodyPr>
          <a:lstStyle>
            <a:lvl1pPr marL="0" indent="0" algn="l">
              <a:lnSpc>
                <a:spcPct val="100000"/>
              </a:lnSpc>
              <a:buNone/>
              <a:defRPr lang="fr-FR" sz="1800" b="1" i="0">
                <a:solidFill>
                  <a:schemeClr val="accent6"/>
                </a:solidFill>
                <a:latin typeface="+mn-lt"/>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3" name="Espace réservé du contenu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rtlCol="0">
            <a:noAutofit/>
          </a:bodyPr>
          <a:lstStyle>
            <a:lvl1pPr marL="228600" indent="-228600" algn="l">
              <a:lnSpc>
                <a:spcPct val="100000"/>
              </a:lnSpc>
              <a:spcBef>
                <a:spcPts val="0"/>
              </a:spcBef>
              <a:spcAft>
                <a:spcPts val="600"/>
              </a:spcAft>
              <a:buFont typeface="Arial" panose="020B0604020202020204" pitchFamily="34" charset="0"/>
              <a:buChar char="•"/>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4" name="Espace réservé du contenu 47" descr="Cliquez sur l’icône pour ajouter une imag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rtlCol="0" anchor="b">
            <a:noAutofit/>
          </a:bodyPr>
          <a:lstStyle>
            <a:lvl1pPr marL="0" indent="0" algn="l">
              <a:lnSpc>
                <a:spcPct val="100000"/>
              </a:lnSpc>
              <a:buNone/>
              <a:defRPr lang="fr-FR" sz="1800" b="1" i="0">
                <a:solidFill>
                  <a:schemeClr val="accent6"/>
                </a:solidFill>
                <a:latin typeface="+mn-lt"/>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6" name="Espace réservé du contenu 47" descr="Cliquez sur l’icône pour ajouter une imag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rtlCol="0" anchor="b">
            <a:noAutofit/>
          </a:bodyPr>
          <a:lstStyle>
            <a:lvl1pPr marL="0" indent="0" algn="l">
              <a:lnSpc>
                <a:spcPct val="100000"/>
              </a:lnSpc>
              <a:buNone/>
              <a:defRPr lang="fr-FR" sz="1800" b="1" i="0">
                <a:solidFill>
                  <a:schemeClr val="accent6"/>
                </a:solidFill>
                <a:latin typeface="+mn-lt"/>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0" name="Espace réservé du contenu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rtlCol="0">
            <a:noAutofit/>
          </a:bodyPr>
          <a:lstStyle>
            <a:lvl1pPr marL="228600" indent="-228600" algn="l">
              <a:lnSpc>
                <a:spcPct val="100000"/>
              </a:lnSpc>
              <a:spcBef>
                <a:spcPts val="0"/>
              </a:spcBef>
              <a:spcAft>
                <a:spcPts val="600"/>
              </a:spcAft>
              <a:buFont typeface="Arial" panose="020B0604020202020204" pitchFamily="34" charset="0"/>
              <a:buChar char="•"/>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8" name="Espace réservé du contenu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rtlCol="0">
            <a:noAutofit/>
          </a:bodyPr>
          <a:lstStyle>
            <a:lvl1pPr marL="228600" indent="-228600" algn="l">
              <a:lnSpc>
                <a:spcPct val="100000"/>
              </a:lnSpc>
              <a:spcBef>
                <a:spcPts val="0"/>
              </a:spcBef>
              <a:spcAft>
                <a:spcPts val="600"/>
              </a:spcAft>
              <a:buFont typeface="Arial" panose="020B0604020202020204" pitchFamily="34" charset="0"/>
              <a:buChar char="•"/>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7" name="Forme libre : Form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6" name="Titr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rtlCol="0" anchor="t">
            <a:noAutofit/>
          </a:bodyPr>
          <a:lstStyle>
            <a:lvl1pPr>
              <a:defRPr lang="fr-FR">
                <a:solidFill>
                  <a:schemeClr val="accent6"/>
                </a:solidFill>
              </a:defRPr>
            </a:lvl1pPr>
          </a:lstStyle>
          <a:p>
            <a:pPr rtl="0"/>
            <a:r>
              <a:rPr lang="fr-FR"/>
              <a:t>Modifiez le style du titre</a:t>
            </a:r>
            <a:endParaRPr lang="fr-FR" dirty="0"/>
          </a:p>
        </p:txBody>
      </p:sp>
      <p:sp>
        <p:nvSpPr>
          <p:cNvPr id="18" name="Espace réservé d’image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fr-FR"/>
            </a:pPr>
            <a:r>
              <a:rPr lang="fr-FR"/>
              <a:t>Cliquez sur l'icône pour ajouter une image</a:t>
            </a:r>
            <a:endParaRPr lang="fr-FR" dirty="0"/>
          </a:p>
        </p:txBody>
      </p:sp>
      <p:sp>
        <p:nvSpPr>
          <p:cNvPr id="19" name="Espace réservé d’image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fr-FR"/>
            </a:pPr>
            <a:r>
              <a:rPr lang="fr-FR"/>
              <a:t>Cliquez sur l'icône pour ajouter une image</a:t>
            </a:r>
            <a:endParaRPr lang="fr-FR" dirty="0"/>
          </a:p>
        </p:txBody>
      </p:sp>
      <p:sp>
        <p:nvSpPr>
          <p:cNvPr id="21" name="Espace réservé d’image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fr-FR"/>
            </a:pPr>
            <a:r>
              <a:rPr lang="fr-FR"/>
              <a:t>Cliquez sur l'icône pour ajouter une image</a:t>
            </a:r>
            <a:endParaRPr lang="fr-FR" dirty="0"/>
          </a:p>
        </p:txBody>
      </p:sp>
      <p:sp>
        <p:nvSpPr>
          <p:cNvPr id="5" name="Espace réservé du numéro de diapositive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ésumé">
    <p:spTree>
      <p:nvGrpSpPr>
        <p:cNvPr id="1" name=""/>
        <p:cNvGrpSpPr/>
        <p:nvPr/>
      </p:nvGrpSpPr>
      <p:grpSpPr>
        <a:xfrm>
          <a:off x="0" y="0"/>
          <a:ext cx="0" cy="0"/>
          <a:chOff x="0" y="0"/>
          <a:chExt cx="0" cy="0"/>
        </a:xfrm>
      </p:grpSpPr>
      <p:sp>
        <p:nvSpPr>
          <p:cNvPr id="8" name="Espace réservé du contenu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rtlCol="0" anchor="ctr">
            <a:noAutofit/>
          </a:bodyPr>
          <a:lstStyle>
            <a:lvl1pPr marL="0" indent="0" algn="ctr">
              <a:buNone/>
              <a:defRPr lang="fr-FR">
                <a:solidFill>
                  <a:schemeClr val="accent6"/>
                </a:solidFill>
              </a:defRPr>
            </a:lvl1pPr>
          </a:lstStyle>
          <a:p>
            <a:pPr rtl="0"/>
            <a:r>
              <a:rPr lang="fr-FR"/>
              <a:t>Cliquez sur l'icône pour ajouter une image</a:t>
            </a:r>
            <a:endParaRPr lang="fr-FR" altLang="en-US"/>
          </a:p>
        </p:txBody>
      </p:sp>
      <p:sp>
        <p:nvSpPr>
          <p:cNvPr id="18" name="Espace réservé du contenu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rtlCol="0">
            <a:noAutofit/>
          </a:bodyPr>
          <a:lstStyle>
            <a:lvl1pPr marL="0" indent="0">
              <a:lnSpc>
                <a:spcPct val="100000"/>
              </a:lnSpc>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19" name="Forme libre : Forme 25">
            <a:extLst>
              <a:ext uri="{FF2B5EF4-FFF2-40B4-BE49-F238E27FC236}">
                <a16:creationId xmlns:a16="http://schemas.microsoft.com/office/drawing/2014/main" id="{D7BBD3E8-D5DD-C21F-3792-4880373CCDCC}"/>
              </a:ext>
            </a:extLst>
          </p:cNvPr>
          <p:cNvSpPr/>
          <p:nvPr userDrawn="1"/>
        </p:nvSpPr>
        <p:spPr>
          <a:xfrm flipH="1">
            <a:off x="7400972" y="4508725"/>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20" name="Forme libre : Form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r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rtlCol="0" anchor="t">
            <a:noAutofit/>
          </a:bodyPr>
          <a:lstStyle>
            <a:lvl1pPr>
              <a:defRPr lang="fr-FR">
                <a:solidFill>
                  <a:schemeClr val="accent6"/>
                </a:solidFill>
              </a:defRPr>
            </a:lvl1pPr>
          </a:lstStyle>
          <a:p>
            <a:pPr rtl="0"/>
            <a:r>
              <a:rPr lang="fr-FR"/>
              <a:t>Modifiez le style du titre</a:t>
            </a:r>
            <a:endParaRPr lang="fr-FR" dirty="0"/>
          </a:p>
        </p:txBody>
      </p:sp>
      <p:sp>
        <p:nvSpPr>
          <p:cNvPr id="2" name="Espace réservé du pied de page 1">
            <a:extLst>
              <a:ext uri="{FF2B5EF4-FFF2-40B4-BE49-F238E27FC236}">
                <a16:creationId xmlns:a16="http://schemas.microsoft.com/office/drawing/2014/main" id="{47268D53-92DA-7335-4DAB-83485CAF3FE9}"/>
              </a:ext>
            </a:extLst>
          </p:cNvPr>
          <p:cNvSpPr>
            <a:spLocks noGrp="1"/>
          </p:cNvSpPr>
          <p:nvPr>
            <p:ph type="ftr" sz="quarter" idx="49"/>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rci">
    <p:spTree>
      <p:nvGrpSpPr>
        <p:cNvPr id="1" name=""/>
        <p:cNvGrpSpPr/>
        <p:nvPr/>
      </p:nvGrpSpPr>
      <p:grpSpPr>
        <a:xfrm>
          <a:off x="0" y="0"/>
          <a:ext cx="0" cy="0"/>
          <a:chOff x="0" y="0"/>
          <a:chExt cx="0" cy="0"/>
        </a:xfrm>
      </p:grpSpPr>
      <p:sp>
        <p:nvSpPr>
          <p:cNvPr id="47" name="Forme libre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9" name="Hexagone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0" name="Hexagone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1" name="Hexagone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2" name="Hexagone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44" name="Forme libre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14" name="Hexagone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5" name="Hexagone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43" name="Forme libre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18" name="Hexagone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46" name="Forme libre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28" name="Espace réservé du contenu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rtlCol="0">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29" name="Espace réservé du contenu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rtlCol="0">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30" name="Espace réservé du contenu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rtlCol="0">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31" name="Espace réservé du contenu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rtlCol="0">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21" name="Espace réservé du contenu 47" descr="Cliquez sur l’icône pour ajouter une imag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rtlCol="0" anchor="t">
            <a:noAutofit/>
          </a:bodyPr>
          <a:lstStyle>
            <a:lvl1pPr marL="0" indent="0" algn="l">
              <a:lnSpc>
                <a:spcPct val="100000"/>
              </a:lnSpc>
              <a:buNone/>
              <a:defRPr lang="fr-FR" sz="1800" b="0">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2" name="Titr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rtlCol="0" anchor="b">
            <a:noAutofit/>
          </a:bodyPr>
          <a:lstStyle>
            <a:lvl1pPr>
              <a:defRPr lang="fr-FR">
                <a:solidFill>
                  <a:schemeClr val="accent6"/>
                </a:solidFill>
              </a:defRPr>
            </a:lvl1pPr>
          </a:lstStyle>
          <a:p>
            <a:pPr rtl="0"/>
            <a:r>
              <a:rPr lang="fr-FR"/>
              <a:t>Modifiez le style du titre</a:t>
            </a:r>
            <a:endParaRPr lang="fr-FR" dirty="0"/>
          </a:p>
        </p:txBody>
      </p:sp>
      <p:sp>
        <p:nvSpPr>
          <p:cNvPr id="40" name="Forme libre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dre du jour">
    <p:spTree>
      <p:nvGrpSpPr>
        <p:cNvPr id="1" name=""/>
        <p:cNvGrpSpPr/>
        <p:nvPr/>
      </p:nvGrpSpPr>
      <p:grpSpPr>
        <a:xfrm>
          <a:off x="0" y="0"/>
          <a:ext cx="0" cy="0"/>
          <a:chOff x="0" y="0"/>
          <a:chExt cx="0" cy="0"/>
        </a:xfrm>
      </p:grpSpPr>
      <p:sp>
        <p:nvSpPr>
          <p:cNvPr id="17" name="Titr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rtlCol="0">
            <a:noAutofit/>
          </a:bodyPr>
          <a:lstStyle>
            <a:lvl1pPr>
              <a:defRPr lang="fr-FR">
                <a:solidFill>
                  <a:schemeClr val="accent6"/>
                </a:solidFill>
              </a:defRPr>
            </a:lvl1pPr>
          </a:lstStyle>
          <a:p>
            <a:pPr rtl="0"/>
            <a:r>
              <a:rPr lang="fr-FR"/>
              <a:t>Modifiez le style du titre</a:t>
            </a:r>
            <a:endParaRPr lang="fr-FR" dirty="0"/>
          </a:p>
        </p:txBody>
      </p:sp>
      <p:sp>
        <p:nvSpPr>
          <p:cNvPr id="7" name="Forme libre : Form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sz="1800" dirty="0"/>
          </a:p>
        </p:txBody>
      </p:sp>
      <p:sp>
        <p:nvSpPr>
          <p:cNvPr id="13" name="Forme libre: Form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sz="1800" dirty="0"/>
          </a:p>
        </p:txBody>
      </p:sp>
      <p:sp>
        <p:nvSpPr>
          <p:cNvPr id="14" name="Forme libre : Form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sz="1800" dirty="0"/>
          </a:p>
        </p:txBody>
      </p:sp>
      <p:sp>
        <p:nvSpPr>
          <p:cNvPr id="15" name="Forme libre : Form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16" name="Forme libre : Form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sz="1800" dirty="0"/>
          </a:p>
        </p:txBody>
      </p:sp>
      <p:sp>
        <p:nvSpPr>
          <p:cNvPr id="24" name="Espace réservé du contenu 47" descr="Cliquez sur l’icône pour ajouter une imag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rtlCol="0" anchor="ctr">
            <a:noAutofit/>
          </a:bodyPr>
          <a:lstStyle>
            <a:lvl1pPr marL="0" indent="0" algn="ctr">
              <a:lnSpc>
                <a:spcPct val="100000"/>
              </a:lnSpc>
              <a:buNone/>
              <a:defRPr lang="fr-FR" sz="1800" b="0" i="0">
                <a:solidFill>
                  <a:schemeClr val="accent6"/>
                </a:solidFill>
                <a:latin typeface="Abadi" panose="020B0604020104020204"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6" name="Espace réservé du contenu 47" descr="Cliquez sur l’icône pour ajouter une imag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rtlCol="0" anchor="ctr">
            <a:noAutofit/>
          </a:bodyPr>
          <a:lstStyle>
            <a:lvl1pPr marL="0" indent="0" algn="ctr">
              <a:lnSpc>
                <a:spcPct val="113000"/>
              </a:lnSpc>
              <a:buNone/>
              <a:defRPr lang="fr-FR" sz="1800" b="0" i="0">
                <a:solidFill>
                  <a:schemeClr val="accent6"/>
                </a:solidFill>
                <a:latin typeface="Abadi" panose="020B0604020104020204" pitchFamily="34" charset="0"/>
              </a:defRPr>
            </a:lvl1pPr>
            <a:lvl2pPr>
              <a:defRPr lang="fr-FR" sz="1000"/>
            </a:lvl2pPr>
            <a:lvl3pPr>
              <a:defRPr lang="fr-FR" sz="900"/>
            </a:lvl3pPr>
            <a:lvl4pPr>
              <a:defRPr lang="fr-FR" sz="800"/>
            </a:lvl4pPr>
            <a:lvl5pPr>
              <a:defRPr lang="fr-FR" sz="800"/>
            </a:lvl5pPr>
          </a:lstStyle>
          <a:p>
            <a:pPr lvl="0" rtl="0"/>
            <a:r>
              <a:rPr lang="fr-FR"/>
              <a:t>Cliquez pour modifier le style du titre du masque </a:t>
            </a:r>
          </a:p>
        </p:txBody>
      </p:sp>
      <p:sp>
        <p:nvSpPr>
          <p:cNvPr id="33" name="Espace réservé du contenu 47" descr="Cliquez sur l’icône pour ajouter une imag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rtlCol="0" anchor="ctr">
            <a:noAutofit/>
          </a:bodyPr>
          <a:lstStyle>
            <a:lvl1pPr marL="0" indent="0" algn="ctr">
              <a:lnSpc>
                <a:spcPct val="113000"/>
              </a:lnSpc>
              <a:buNone/>
              <a:defRPr lang="fr-FR" sz="1800" b="0" i="0">
                <a:solidFill>
                  <a:schemeClr val="accent6"/>
                </a:solidFill>
                <a:latin typeface="Abadi" panose="020B0604020104020204"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4" name="Espace réservé du contenu 47" descr="Cliquez sur l’icône pour ajouter une imag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rtlCol="0" anchor="ctr">
            <a:noAutofit/>
          </a:bodyPr>
          <a:lstStyle>
            <a:lvl1pPr marL="0" indent="0" algn="ctr">
              <a:lnSpc>
                <a:spcPct val="113000"/>
              </a:lnSpc>
              <a:buNone/>
              <a:defRPr lang="fr-FR" sz="1800" b="0" i="0">
                <a:solidFill>
                  <a:schemeClr val="accent6"/>
                </a:solidFill>
                <a:latin typeface="Abadi" panose="020B0604020104020204"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35" name="Espace réservé du contenu 47" descr="Cliquez sur l’icône pour ajouter une imag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rtlCol="0" anchor="ctr">
            <a:noAutofit/>
          </a:bodyPr>
          <a:lstStyle>
            <a:lvl1pPr marL="0" indent="0" algn="ctr">
              <a:lnSpc>
                <a:spcPct val="113000"/>
              </a:lnSpc>
              <a:buNone/>
              <a:defRPr lang="fr-FR" sz="1800" b="0" i="0">
                <a:solidFill>
                  <a:schemeClr val="accent6"/>
                </a:solidFill>
                <a:latin typeface="Abadi" panose="020B0604020104020204"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6" name="Forme libre : Form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29" name="Forme libre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28" name="Forme libre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30" name="Forme libre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p>
        </p:txBody>
      </p:sp>
      <p:sp>
        <p:nvSpPr>
          <p:cNvPr id="11" name="Forme libre : Form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12" name="Forme libre : Form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2" name="Espace réservé du pied de page 1">
            <a:extLst>
              <a:ext uri="{FF2B5EF4-FFF2-40B4-BE49-F238E27FC236}">
                <a16:creationId xmlns:a16="http://schemas.microsoft.com/office/drawing/2014/main" id="{D6B1A7E0-D0BF-7FCA-D296-94BFC0D611C5}"/>
              </a:ext>
            </a:extLst>
          </p:cNvPr>
          <p:cNvSpPr>
            <a:spLocks noGrp="1"/>
          </p:cNvSpPr>
          <p:nvPr>
            <p:ph type="ftr" sz="quarter" idx="33"/>
          </p:nvPr>
        </p:nvSpPr>
        <p:spPr>
          <a:xfrm>
            <a:off x="484632" y="6217920"/>
            <a:ext cx="4114800" cy="365125"/>
          </a:xfrm>
        </p:spPr>
        <p:txBody>
          <a:bodyPr rtlCol="0"/>
          <a:lstStyle>
            <a:lvl1pPr>
              <a:defRPr lang="fr-FR">
                <a:solidFill>
                  <a:schemeClr val="accent6"/>
                </a:solidFill>
              </a:defRPr>
            </a:lvl1pPr>
          </a:lstStyle>
          <a:p>
            <a:pPr rtl="0"/>
            <a:r>
              <a:rPr lang="fr-FR"/>
              <a:t>Titre de la présentation</a:t>
            </a:r>
            <a:endParaRPr lang="fr-FR" dirty="0"/>
          </a:p>
        </p:txBody>
      </p:sp>
      <p:sp>
        <p:nvSpPr>
          <p:cNvPr id="3" name="Espace réservé du numéro de diapositive 2">
            <a:extLst>
              <a:ext uri="{FF2B5EF4-FFF2-40B4-BE49-F238E27FC236}">
                <a16:creationId xmlns:a16="http://schemas.microsoft.com/office/drawing/2014/main" id="{FCAC10D1-DF42-8734-0793-84312B963E62}"/>
              </a:ext>
            </a:extLst>
          </p:cNvPr>
          <p:cNvSpPr>
            <a:spLocks noGrp="1"/>
          </p:cNvSpPr>
          <p:nvPr>
            <p:ph type="sldNum" sz="quarter" idx="34"/>
          </p:nvPr>
        </p:nvSpPr>
        <p:spPr>
          <a:xfrm>
            <a:off x="11194169" y="6217920"/>
            <a:ext cx="458592" cy="365125"/>
          </a:xfrm>
        </p:spPr>
        <p:txBody>
          <a:bodyPr rtlCol="0"/>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rtlCol="0">
            <a:noAutofit/>
          </a:bodyPr>
          <a:lstStyle>
            <a:lvl1pPr>
              <a:defRPr lang="fr-FR">
                <a:solidFill>
                  <a:schemeClr val="accent6"/>
                </a:solidFill>
              </a:defRPr>
            </a:lvl1pPr>
          </a:lstStyle>
          <a:p>
            <a:pPr rtl="0"/>
            <a:r>
              <a:rPr lang="fr-FR"/>
              <a:t>Modifiez le style du titre</a:t>
            </a:r>
            <a:endParaRPr lang="fr-FR" dirty="0"/>
          </a:p>
        </p:txBody>
      </p:sp>
      <p:sp>
        <p:nvSpPr>
          <p:cNvPr id="14" name="Espace réservé du contenu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rtlCol="0">
            <a:noAutofit/>
          </a:bodyPr>
          <a:lstStyle>
            <a:lvl1pPr marL="0" indent="0">
              <a:lnSpc>
                <a:spcPct val="100000"/>
              </a:lnSpc>
              <a:buNone/>
              <a:defRPr lang="fr-FR" sz="15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1" name="Espace réservé d’image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rtlCol="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fr-FR" dirty="0">
                <a:solidFill>
                  <a:schemeClr val="accent6"/>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lang="fr-FR"/>
            </a:pPr>
            <a:r>
              <a:rPr lang="fr-FR"/>
              <a:t>Cliquez sur l'icône pour ajouter une image</a:t>
            </a:r>
            <a:endParaRPr lang="fr-FR" dirty="0"/>
          </a:p>
        </p:txBody>
      </p:sp>
      <p:sp>
        <p:nvSpPr>
          <p:cNvPr id="5" name="Espace réservé du pied de page 4">
            <a:extLst>
              <a:ext uri="{FF2B5EF4-FFF2-40B4-BE49-F238E27FC236}">
                <a16:creationId xmlns:a16="http://schemas.microsoft.com/office/drawing/2014/main" id="{41F6C45B-70BB-86F1-1866-F93BEC26ACF8}"/>
              </a:ext>
            </a:extLst>
          </p:cNvPr>
          <p:cNvSpPr>
            <a:spLocks noGrp="1"/>
          </p:cNvSpPr>
          <p:nvPr>
            <p:ph type="ftr" sz="quarter" idx="52"/>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7" name="Espace réservé du numéro de diapositive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8" name="Espace réservé du titre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lvl1pPr>
              <a:defRPr lang="fr-FR">
                <a:solidFill>
                  <a:schemeClr val="accent6"/>
                </a:solidFill>
              </a:defRPr>
            </a:lvl1pPr>
          </a:lstStyle>
          <a:p>
            <a:pPr rtl="0"/>
            <a:r>
              <a:rPr lang="fr-FR"/>
              <a:t>Modifiez le style du titre</a:t>
            </a:r>
            <a:endParaRPr lang="fr-FR" dirty="0"/>
          </a:p>
        </p:txBody>
      </p:sp>
      <p:sp>
        <p:nvSpPr>
          <p:cNvPr id="18" name="Hexagone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1" name="Texte 47" descr="Cliquez sur l’icône pour ajouter une imag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rtlCol="0">
            <a:noAutofit/>
          </a:bodyPr>
          <a:lstStyle>
            <a:lvl1pPr marL="0" indent="0" algn="ctr">
              <a:lnSpc>
                <a:spcPct val="113000"/>
              </a:lnSpc>
              <a:buNone/>
              <a:defRPr lang="fr-FR" sz="1800" b="1" cap="all" baseline="0">
                <a:solidFill>
                  <a:schemeClr val="accent6"/>
                </a:solidFill>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17" name="Espace réservé d’image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rtlCol="0">
            <a:noAutofit/>
          </a:bodyPr>
          <a:lstStyle>
            <a:lvl1pPr marL="0" indent="0" algn="ctr">
              <a:buNone/>
              <a:defRPr lang="fr-FR">
                <a:solidFill>
                  <a:schemeClr val="accent6"/>
                </a:solidFill>
              </a:defRPr>
            </a:lvl1pPr>
          </a:lstStyle>
          <a:p>
            <a:pPr rtl="0"/>
            <a:r>
              <a:rPr lang="fr-FR"/>
              <a:t>Cliquez sur l'icône pour ajouter une image</a:t>
            </a:r>
            <a:endParaRPr lang="fr-FR"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rtlCol="0"/>
          <a:lstStyle>
            <a:lvl1pPr>
              <a:defRPr lang="fr-FR">
                <a:solidFill>
                  <a:schemeClr val="accent6"/>
                </a:solidFill>
              </a:defRPr>
            </a:lvl1pPr>
          </a:lstStyle>
          <a:p>
            <a:pPr rtl="0"/>
            <a:r>
              <a:rPr lang="fr-FR"/>
              <a:t>Modifiez le style du titre</a:t>
            </a:r>
          </a:p>
        </p:txBody>
      </p:sp>
      <p:sp>
        <p:nvSpPr>
          <p:cNvPr id="11" name="Espace réservé du contenu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rtlCol="0"/>
          <a:lstStyle>
            <a:lvl1pPr>
              <a:defRPr lang="fr-FR">
                <a:solidFill>
                  <a:schemeClr val="accent6"/>
                </a:solidFill>
              </a:defRPr>
            </a:lvl1pPr>
          </a:lstStyle>
          <a:p>
            <a:pPr rtl="0"/>
            <a:r>
              <a:rPr lang="fr-FR"/>
              <a:t>Cliquez pour modifier le style de texte du masque</a:t>
            </a:r>
            <a:endParaRPr lang="fr-FR" altLang="en-US"/>
          </a:p>
        </p:txBody>
      </p:sp>
      <p:sp>
        <p:nvSpPr>
          <p:cNvPr id="3" name="Espace réservé du pied de page 2">
            <a:extLst>
              <a:ext uri="{FF2B5EF4-FFF2-40B4-BE49-F238E27FC236}">
                <a16:creationId xmlns:a16="http://schemas.microsoft.com/office/drawing/2014/main" id="{D1C82179-6F61-D1EC-D800-74B748B37F0E}"/>
              </a:ext>
            </a:extLst>
          </p:cNvPr>
          <p:cNvSpPr>
            <a:spLocks noGrp="1"/>
          </p:cNvSpPr>
          <p:nvPr>
            <p:ph type="ftr" sz="quarter" idx="28"/>
          </p:nvPr>
        </p:nvSpPr>
        <p:spPr/>
        <p:txBody>
          <a:bodyPr rtlCol="0"/>
          <a:lstStyle>
            <a:lvl1pPr>
              <a:defRPr lang="fr-FR">
                <a:solidFill>
                  <a:schemeClr val="accent6"/>
                </a:solidFill>
              </a:defRPr>
            </a:lvl1pPr>
          </a:lstStyle>
          <a:p>
            <a:pPr rtl="0"/>
            <a:r>
              <a:rPr lang="fr-FR"/>
              <a:t>Titre de la présentation</a:t>
            </a:r>
            <a:endParaRPr lang="fr-FR" dirty="0"/>
          </a:p>
        </p:txBody>
      </p:sp>
      <p:sp>
        <p:nvSpPr>
          <p:cNvPr id="5" name="Espace réservé du numéro de diapositive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rtlCol="0"/>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avec conception">
    <p:spTree>
      <p:nvGrpSpPr>
        <p:cNvPr id="1" name=""/>
        <p:cNvGrpSpPr/>
        <p:nvPr/>
      </p:nvGrpSpPr>
      <p:grpSpPr>
        <a:xfrm>
          <a:off x="0" y="0"/>
          <a:ext cx="0" cy="0"/>
          <a:chOff x="0" y="0"/>
          <a:chExt cx="0" cy="0"/>
        </a:xfrm>
      </p:grpSpPr>
      <p:sp>
        <p:nvSpPr>
          <p:cNvPr id="11" name="Espace réservé du titre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lang="fr-FR">
                <a:solidFill>
                  <a:schemeClr val="accent6"/>
                </a:solidFill>
              </a:defRPr>
            </a:lvl1pPr>
          </a:lstStyle>
          <a:p>
            <a:pPr rtl="0"/>
            <a:r>
              <a:rPr lang="fr-FR"/>
              <a:t>Modifiez le style du titre</a:t>
            </a:r>
            <a:endParaRPr lang="fr-FR" dirty="0"/>
          </a:p>
        </p:txBody>
      </p:sp>
      <p:sp>
        <p:nvSpPr>
          <p:cNvPr id="10" name="Espace réservé au tableau">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rtlCol="0">
            <a:noAutofit/>
          </a:bodyPr>
          <a:lstStyle>
            <a:lvl1pPr>
              <a:defRPr lang="fr-FR">
                <a:solidFill>
                  <a:schemeClr val="accent6"/>
                </a:solidFill>
              </a:defRPr>
            </a:lvl1pPr>
          </a:lstStyle>
          <a:p>
            <a:pPr rtl="0"/>
            <a:r>
              <a:rPr lang="fr-FR"/>
              <a:t>Cliquez pour modifier le style de texte du masque</a:t>
            </a:r>
            <a:endParaRPr lang="fr-FR" altLang="en-US"/>
          </a:p>
        </p:txBody>
      </p:sp>
      <p:sp>
        <p:nvSpPr>
          <p:cNvPr id="9" name="Forme libre : Form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solidFill>
                <a:schemeClr val="accent6"/>
              </a:solidFill>
            </a:endParaRPr>
          </a:p>
        </p:txBody>
      </p:sp>
      <p:sp>
        <p:nvSpPr>
          <p:cNvPr id="12" name="Forme libre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dirty="0">
              <a:solidFill>
                <a:schemeClr val="accent6"/>
              </a:solidFill>
            </a:endParaRPr>
          </a:p>
        </p:txBody>
      </p:sp>
      <p:sp>
        <p:nvSpPr>
          <p:cNvPr id="13" name="Forme libre : Form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Espace réservé du pied de page 1">
            <a:extLst>
              <a:ext uri="{FF2B5EF4-FFF2-40B4-BE49-F238E27FC236}">
                <a16:creationId xmlns:a16="http://schemas.microsoft.com/office/drawing/2014/main" id="{5F7A154B-D8F5-C1FB-307D-496380875BD1}"/>
              </a:ext>
            </a:extLst>
          </p:cNvPr>
          <p:cNvSpPr>
            <a:spLocks noGrp="1"/>
          </p:cNvSpPr>
          <p:nvPr>
            <p:ph type="ftr" sz="quarter" idx="28"/>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5" name="Espace réservé du numéro de diapositive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vis ">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rtlCol="0" anchor="b">
            <a:noAutofit/>
          </a:bodyPr>
          <a:lstStyle>
            <a:lvl1pPr>
              <a:defRPr lang="fr-FR" sz="2700">
                <a:latin typeface="+mn-lt"/>
              </a:defRPr>
            </a:lvl1pPr>
          </a:lstStyle>
          <a:p>
            <a:pPr rtl="0"/>
            <a:r>
              <a:rPr lang="fr-FR"/>
              <a:t>Cliquez pour modifier le style du texte</a:t>
            </a:r>
          </a:p>
        </p:txBody>
      </p:sp>
      <p:sp>
        <p:nvSpPr>
          <p:cNvPr id="11" name="Sous-titr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rtlCol="0">
            <a:noAutofit/>
          </a:bodyPr>
          <a:lstStyle>
            <a:lvl1pPr marL="0" indent="0">
              <a:lnSpc>
                <a:spcPct val="100000"/>
              </a:lnSpc>
              <a:buNone/>
              <a:defRPr lang="fr-FR" sz="1500" b="0">
                <a:solidFill>
                  <a:schemeClr val="accent4"/>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4" name="Forme libre : Form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5" name="Forme libre : Form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sz="1600" dirty="0"/>
          </a:p>
        </p:txBody>
      </p:sp>
      <p:sp>
        <p:nvSpPr>
          <p:cNvPr id="6" name="Forme libre : Form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dirty="0"/>
          </a:p>
        </p:txBody>
      </p:sp>
      <p:sp>
        <p:nvSpPr>
          <p:cNvPr id="8" name="Forme libre : Form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Espace réservé du pied de page 2">
            <a:extLst>
              <a:ext uri="{FF2B5EF4-FFF2-40B4-BE49-F238E27FC236}">
                <a16:creationId xmlns:a16="http://schemas.microsoft.com/office/drawing/2014/main" id="{7964077E-956B-EA3A-700F-A833D82341FE}"/>
              </a:ext>
            </a:extLst>
          </p:cNvPr>
          <p:cNvSpPr>
            <a:spLocks noGrp="1"/>
          </p:cNvSpPr>
          <p:nvPr>
            <p:ph type="ftr" sz="quarter" idx="30"/>
          </p:nvPr>
        </p:nvSpPr>
        <p:spPr/>
        <p:txBody>
          <a:bodyPr rtlCol="0">
            <a:noAutofit/>
          </a:bodyPr>
          <a:lstStyle>
            <a:defPPr>
              <a:defRPr lang="fr-FR"/>
            </a:defPPr>
          </a:lstStyle>
          <a:p>
            <a:pPr rtl="0"/>
            <a:r>
              <a:rPr lang="fr-FR" noProof="0"/>
              <a:t>Titre de la présentation</a:t>
            </a:r>
            <a:endParaRPr lang="fr-FR" noProof="0" dirty="0"/>
          </a:p>
        </p:txBody>
      </p:sp>
      <p:sp>
        <p:nvSpPr>
          <p:cNvPr id="10" name="Espace réservé du numéro de diapositive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rtlCol="0">
            <a:noAutofit/>
          </a:bodyPr>
          <a:lstStyle>
            <a:defPPr>
              <a:defRPr lang="fr-FR"/>
            </a:defPPr>
          </a:lstStyle>
          <a:p>
            <a:pPr rtl="0"/>
            <a:fld id="{47FEACEE-25B4-4A2D-B147-27296E36371D}" type="slidenum">
              <a:rPr lang="fr-FR" altLang="zh-CN" noProof="0" smtClean="0"/>
              <a:pPr/>
              <a:t>‹N°›</a:t>
            </a:fld>
            <a:endParaRPr lang="fr-FR"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membres d’équipe">
    <p:spTree>
      <p:nvGrpSpPr>
        <p:cNvPr id="1" name=""/>
        <p:cNvGrpSpPr/>
        <p:nvPr/>
      </p:nvGrpSpPr>
      <p:grpSpPr>
        <a:xfrm>
          <a:off x="0" y="0"/>
          <a:ext cx="0" cy="0"/>
          <a:chOff x="0" y="0"/>
          <a:chExt cx="0" cy="0"/>
        </a:xfrm>
      </p:grpSpPr>
      <p:sp>
        <p:nvSpPr>
          <p:cNvPr id="16" name="Espace réservé du titre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lang="fr-FR">
                <a:solidFill>
                  <a:schemeClr val="accent6"/>
                </a:solidFill>
              </a:defRPr>
            </a:lvl1pPr>
          </a:lstStyle>
          <a:p>
            <a:pPr rtl="0"/>
            <a:r>
              <a:rPr lang="fr-FR"/>
              <a:t>Modifiez le style du titre</a:t>
            </a:r>
            <a:endParaRPr lang="fr-FR" dirty="0"/>
          </a:p>
        </p:txBody>
      </p:sp>
      <p:sp>
        <p:nvSpPr>
          <p:cNvPr id="60" name="Espace réservé du contenu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rtlCol="0" anchor="ctr">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52" name="Espace réservé du contenu 47" descr="Cliquez sur l’icône pour ajouter une imag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rtlCol="0" anchor="b">
            <a:noAutofit/>
          </a:bodyPr>
          <a:lstStyle>
            <a:lvl1pPr marL="0" indent="0" algn="ctr">
              <a:lnSpc>
                <a:spcPct val="100000"/>
              </a:lnSpc>
              <a:buNone/>
              <a:defRPr lang="fr-FR" sz="1800" b="1" i="0">
                <a:solidFill>
                  <a:schemeClr val="accent6"/>
                </a:solidFill>
                <a:latin typeface="+mn-lt"/>
                <a:ea typeface="+mj-ea"/>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53" name="Espace réservé du contenu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rtlCol="0">
            <a:noAutofit/>
          </a:bodyPr>
          <a:lstStyle>
            <a:lvl1pPr marL="0" indent="0" algn="ctr">
              <a:lnSpc>
                <a:spcPct val="100000"/>
              </a:lnSpc>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61" name="Espace réservé du contenu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rtlCol="0" anchor="ctr">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21" name="Espace réservé du contenu 47" descr="Cliquez sur l’icône pour ajouter une imag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rtlCol="0" anchor="b">
            <a:noAutofit/>
          </a:bodyPr>
          <a:lstStyle>
            <a:lvl1pPr marL="0" indent="0" algn="ctr">
              <a:lnSpc>
                <a:spcPct val="100000"/>
              </a:lnSpc>
              <a:buNone/>
              <a:defRPr lang="fr-FR" sz="1800" b="1" i="0">
                <a:solidFill>
                  <a:schemeClr val="accent6"/>
                </a:solidFill>
                <a:latin typeface="+mn-lt"/>
                <a:ea typeface="+mj-ea"/>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2" name="Espace réservé du contenu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rtlCol="0">
            <a:noAutofit/>
          </a:bodyPr>
          <a:lstStyle>
            <a:lvl1pPr marL="0" indent="0" algn="ctr">
              <a:lnSpc>
                <a:spcPct val="100000"/>
              </a:lnSpc>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62" name="Espace réservé du contenu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rtlCol="0" anchor="ctr">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19" name="Espace réservé du contenu 47" descr="Cliquez sur l’icône pour ajouter une imag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rtlCol="0" anchor="b">
            <a:noAutofit/>
          </a:bodyPr>
          <a:lstStyle>
            <a:lvl1pPr marL="0" indent="0" algn="ctr">
              <a:lnSpc>
                <a:spcPct val="100000"/>
              </a:lnSpc>
              <a:buNone/>
              <a:defRPr lang="fr-FR" sz="1800" b="1" i="0">
                <a:solidFill>
                  <a:schemeClr val="accent6"/>
                </a:solidFill>
                <a:latin typeface="+mn-lt"/>
                <a:ea typeface="+mj-ea"/>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0" name="Espace réservé du contenu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rtlCol="0">
            <a:noAutofit/>
          </a:bodyPr>
          <a:lstStyle>
            <a:lvl1pPr marL="0" indent="0" algn="ctr">
              <a:lnSpc>
                <a:spcPct val="100000"/>
              </a:lnSpc>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63" name="Espace réservé du contenu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rtlCol="0" anchor="ctr">
            <a:noAutofit/>
          </a:bodyPr>
          <a:lstStyle>
            <a:lvl1pPr marL="0" indent="0" algn="l">
              <a:buFontTx/>
              <a:buNone/>
              <a:defRPr lang="fr-FR" sz="1050">
                <a:solidFill>
                  <a:schemeClr val="accent6"/>
                </a:solidFill>
              </a:defRPr>
            </a:lvl1pPr>
          </a:lstStyle>
          <a:p>
            <a:pPr rtl="0"/>
            <a:r>
              <a:rPr lang="fr-FR"/>
              <a:t>Cliquez sur l'icône pour ajouter une image</a:t>
            </a:r>
            <a:endParaRPr lang="fr-FR" altLang="zh-CN" dirty="0"/>
          </a:p>
        </p:txBody>
      </p:sp>
      <p:sp>
        <p:nvSpPr>
          <p:cNvPr id="25" name="Espace réservé du contenu 47" descr="Cliquez sur l’icône pour ajouter une imag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rtlCol="0" anchor="b">
            <a:noAutofit/>
          </a:bodyPr>
          <a:lstStyle>
            <a:lvl1pPr marL="0" indent="0" algn="ctr">
              <a:lnSpc>
                <a:spcPct val="100000"/>
              </a:lnSpc>
              <a:buNone/>
              <a:defRPr lang="fr-FR" sz="1800" b="1" i="0">
                <a:solidFill>
                  <a:schemeClr val="accent6"/>
                </a:solidFill>
                <a:latin typeface="+mn-lt"/>
                <a:ea typeface="+mj-ea"/>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26" name="Espace réservé du contenu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rtlCol="0">
            <a:noAutofit/>
          </a:bodyPr>
          <a:lstStyle>
            <a:lvl1pPr marL="0" indent="0" algn="ctr">
              <a:lnSpc>
                <a:spcPct val="100000"/>
              </a:lnSpc>
              <a:buNone/>
              <a:defRPr lang="fr-FR" sz="1400" b="0">
                <a:solidFill>
                  <a:schemeClr val="accent6"/>
                </a:solidFill>
                <a:latin typeface="+mn-lt"/>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2" name="Espace réservé du pied de page 1">
            <a:extLst>
              <a:ext uri="{FF2B5EF4-FFF2-40B4-BE49-F238E27FC236}">
                <a16:creationId xmlns:a16="http://schemas.microsoft.com/office/drawing/2014/main" id="{89028585-56FF-7B3D-783D-D06964F7C099}"/>
              </a:ext>
            </a:extLst>
          </p:cNvPr>
          <p:cNvSpPr>
            <a:spLocks noGrp="1"/>
          </p:cNvSpPr>
          <p:nvPr>
            <p:ph type="ftr" sz="quarter" idx="58"/>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3" name="Espace réservé du numéro de diapositive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rtlCol="0">
            <a:noAutofit/>
          </a:bodyPr>
          <a:lstStyle>
            <a:lvl1pPr>
              <a:defRPr lang="fr-FR">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membres d’équip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rtlCol="0" anchor="t">
            <a:noAutofit/>
          </a:bodyPr>
          <a:lstStyle>
            <a:lvl1pPr>
              <a:defRPr lang="fr-FR">
                <a:solidFill>
                  <a:schemeClr val="accent6"/>
                </a:solidFill>
              </a:defRPr>
            </a:lvl1pPr>
          </a:lstStyle>
          <a:p>
            <a:pPr rtl="0"/>
            <a:r>
              <a:rPr lang="fr-FR"/>
              <a:t>Modifiez le style du titre</a:t>
            </a:r>
            <a:endParaRPr lang="fr-FR" dirty="0"/>
          </a:p>
        </p:txBody>
      </p:sp>
      <p:sp>
        <p:nvSpPr>
          <p:cNvPr id="38" name="Espace réservé du contenu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39" name="Espace réservé du contenu 47" descr="Cliquez sur l’icône pour ajouter une imag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40" name="Espace réservé du contenu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rtlCol="0">
            <a:noAutofit/>
          </a:bodyPr>
          <a:lstStyle>
            <a:lvl1pPr marL="0" indent="0" algn="l">
              <a:lnSpc>
                <a:spcPct val="90000"/>
              </a:lnSpc>
              <a:spcBef>
                <a:spcPts val="0"/>
              </a:spcBef>
              <a:buNone/>
              <a:defRPr lang="fr-FR" sz="1400" b="0" i="0">
                <a:solidFill>
                  <a:schemeClr val="accent6"/>
                </a:solidFill>
                <a:latin typeface="+mn-lt"/>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les styles du texte </a:t>
            </a:r>
          </a:p>
        </p:txBody>
      </p:sp>
      <p:sp>
        <p:nvSpPr>
          <p:cNvPr id="56" name="Espace réservé du contenu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1" name="Espace réservé du contenu 47" descr="Cliquez sur l’icône pour ajouter une imag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42" name="Espace réservé du contenu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48" name="Espace réservé du contenu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3" name="Espace réservé du contenu 47" descr="Cliquez sur l’icône pour ajouter une imag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44" name="Espace réservé du contenu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rtlCol="0">
            <a:noAutofit/>
          </a:bodyPr>
          <a:lstStyle>
            <a:lvl1pPr marL="0" indent="0" algn="l">
              <a:lnSpc>
                <a:spcPct val="100000"/>
              </a:lnSpc>
              <a:spcBef>
                <a:spcPts val="0"/>
              </a:spcBef>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61" name="Espace réservé du contenu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dirty="0"/>
          </a:p>
        </p:txBody>
      </p:sp>
      <p:sp>
        <p:nvSpPr>
          <p:cNvPr id="45" name="Espace réservé du contenu 47" descr="Cliquez sur l’icône pour ajouter une imag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46" name="Espace réservé du contenu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49" name="Espace réservé du contenu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47" name="Espace réservé du contenu 47" descr="Cliquez sur l’icône pour ajouter une imag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50" name="Espace réservé du contenu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62" name="Espace réservé du contenu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51" name="Espace réservé du contenu 47" descr="Cliquez sur l’icône pour ajouter une imag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52" name="Espace réservé du contenu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55" name="Espace réservé du contenu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53" name="Espace réservé du contenu 47" descr="Cliquez sur l’icône pour ajouter une imag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58" name="Espace réservé du contenu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63" name="Espace réservé du contenu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rtlCol="0" anchor="ctr">
            <a:noAutofit/>
          </a:bodyPr>
          <a:lstStyle>
            <a:lvl1pPr marL="0" indent="0" algn="ctr">
              <a:buNone/>
              <a:defRPr lang="fr-FR" sz="1000">
                <a:solidFill>
                  <a:schemeClr val="accent6"/>
                </a:solidFill>
              </a:defRPr>
            </a:lvl1pPr>
          </a:lstStyle>
          <a:p>
            <a:pPr rtl="0"/>
            <a:r>
              <a:rPr lang="fr-FR"/>
              <a:t>Cliquez sur l'icône pour ajouter une image</a:t>
            </a:r>
            <a:endParaRPr lang="fr-FR" altLang="en-US"/>
          </a:p>
        </p:txBody>
      </p:sp>
      <p:sp>
        <p:nvSpPr>
          <p:cNvPr id="59" name="Espace réservé du contenu 47" descr="Cliquez sur l’icône pour ajouter une imag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rtlCol="0" anchor="b">
            <a:noAutofit/>
          </a:bodyPr>
          <a:lstStyle>
            <a:lvl1pPr marL="0" indent="0" algn="l">
              <a:lnSpc>
                <a:spcPct val="100000"/>
              </a:lnSpc>
              <a:buNone/>
              <a:defRPr lang="fr-FR" sz="1800" b="1" i="0">
                <a:solidFill>
                  <a:schemeClr val="accent6"/>
                </a:solidFill>
                <a:latin typeface="+mn-lt"/>
                <a:ea typeface="+mj-ea"/>
                <a:cs typeface="Posterama" panose="020B0504020200020000" pitchFamily="34" charset="0"/>
              </a:defRPr>
            </a:lvl1pPr>
            <a:lvl2pPr>
              <a:defRPr lang="fr-FR" sz="1000"/>
            </a:lvl2pPr>
            <a:lvl3pPr>
              <a:defRPr lang="fr-FR" sz="900"/>
            </a:lvl3pPr>
            <a:lvl4pPr>
              <a:defRPr lang="fr-FR" sz="800"/>
            </a:lvl4pPr>
            <a:lvl5pPr>
              <a:defRPr lang="fr-FR" sz="800"/>
            </a:lvl5pPr>
          </a:lstStyle>
          <a:p>
            <a:pPr lvl="0" rtl="0"/>
            <a:r>
              <a:rPr lang="fr-FR"/>
              <a:t>Modifiez le style du titre </a:t>
            </a:r>
          </a:p>
        </p:txBody>
      </p:sp>
      <p:sp>
        <p:nvSpPr>
          <p:cNvPr id="60" name="Espace réservé du contenu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rtlCol="0">
            <a:noAutofit/>
          </a:bodyPr>
          <a:lstStyle>
            <a:lvl1pPr marL="0" indent="0" algn="l">
              <a:lnSpc>
                <a:spcPct val="100000"/>
              </a:lnSpc>
              <a:buNone/>
              <a:defRPr lang="fr-FR" altLang="zh-CN" sz="1400" b="0" i="0" kern="1200" dirty="0">
                <a:solidFill>
                  <a:schemeClr val="accent6"/>
                </a:solidFill>
                <a:latin typeface="+mn-lt"/>
                <a:ea typeface="+mn-ea"/>
                <a:cs typeface="Posterama" panose="020B0504020200020000" pitchFamily="34" charset="0"/>
              </a:defRPr>
            </a:lvl1pPr>
            <a:lvl2pPr>
              <a:defRPr lang="fr-FR" sz="1000"/>
            </a:lvl2pPr>
            <a:lvl3pPr>
              <a:defRPr lang="fr-FR" sz="900"/>
            </a:lvl3pPr>
            <a:lvl4pPr>
              <a:defRPr lang="fr-FR" sz="800"/>
            </a:lvl4pPr>
            <a:lvl5pPr>
              <a:defRPr lang="fr-FR" sz="800"/>
            </a:lvl5pPr>
          </a:lstStyle>
          <a:p>
            <a:pPr marL="0" lvl="0" indent="0" algn="l" defTabSz="914400" rtl="0" eaLnBrk="1" latinLnBrk="0" hangingPunct="1">
              <a:lnSpc>
                <a:spcPct val="90000"/>
              </a:lnSpc>
              <a:spcBef>
                <a:spcPts val="0"/>
              </a:spcBef>
              <a:buFont typeface="Arial" panose="020B0604020202020204" pitchFamily="34" charset="0"/>
              <a:buNone/>
            </a:pPr>
            <a:r>
              <a:rPr lang="fr-FR"/>
              <a:t>Modifiez les styles du texte </a:t>
            </a:r>
          </a:p>
        </p:txBody>
      </p:sp>
      <p:sp>
        <p:nvSpPr>
          <p:cNvPr id="5" name="Espace réservé du pied de page 4">
            <a:extLst>
              <a:ext uri="{FF2B5EF4-FFF2-40B4-BE49-F238E27FC236}">
                <a16:creationId xmlns:a16="http://schemas.microsoft.com/office/drawing/2014/main" id="{B2964988-2386-5A15-B085-00BD5D58E53C}"/>
              </a:ext>
            </a:extLst>
          </p:cNvPr>
          <p:cNvSpPr>
            <a:spLocks noGrp="1"/>
          </p:cNvSpPr>
          <p:nvPr>
            <p:ph type="ftr" sz="quarter" idx="76"/>
          </p:nvPr>
        </p:nvSpPr>
        <p:spPr/>
        <p:txBody>
          <a:bodyPr rtlCol="0">
            <a:noAutofit/>
          </a:bodyPr>
          <a:lstStyle>
            <a:lvl1pPr>
              <a:defRPr lang="fr-FR">
                <a:solidFill>
                  <a:schemeClr val="accent6"/>
                </a:solidFill>
              </a:defRPr>
            </a:lvl1pPr>
          </a:lstStyle>
          <a:p>
            <a:pPr rtl="0"/>
            <a:r>
              <a:rPr lang="fr-FR"/>
              <a:t>Titre de la présentation</a:t>
            </a:r>
            <a:endParaRPr lang="fr-FR" dirty="0"/>
          </a:p>
        </p:txBody>
      </p:sp>
      <p:sp>
        <p:nvSpPr>
          <p:cNvPr id="6" name="Espace réservé du numéro de diapositive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rtlCol="0">
            <a:noAutofit/>
          </a:bodyPr>
          <a:lstStyle>
            <a:lvl1pPr>
              <a:defRPr lang="fr-FR" b="0">
                <a:solidFill>
                  <a:schemeClr val="accent6"/>
                </a:solidFill>
              </a:defRPr>
            </a:lvl1pPr>
          </a:lstStyle>
          <a:p>
            <a:pPr rtl="0"/>
            <a:fld id="{47FEACEE-25B4-4A2D-B147-27296E36371D}" type="slidenum">
              <a:rPr lang="fr-FR" altLang="zh-CN" smtClean="0"/>
              <a:pPr/>
              <a:t>‹N°›</a:t>
            </a:fld>
            <a:endParaRPr lang="fr-FR"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Espace réservé du contenu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lang="fr-FR" sz="1200">
                <a:solidFill>
                  <a:schemeClr val="accent6"/>
                </a:solidFill>
                <a:latin typeface="+mn-lt"/>
              </a:defRPr>
            </a:lvl1pPr>
          </a:lstStyle>
          <a:p>
            <a:pPr rtl="0"/>
            <a:fld id="{47FEACEE-25B4-4A2D-B147-27296E36371D}" type="slidenum">
              <a:rPr lang="fr-FR" altLang="zh-CN" smtClean="0"/>
              <a:pPr/>
              <a:t>‹N°›</a:t>
            </a:fld>
            <a:endParaRPr lang="fr-FR" altLang="zh-CN" dirty="0"/>
          </a:p>
        </p:txBody>
      </p:sp>
      <p:sp>
        <p:nvSpPr>
          <p:cNvPr id="6" name="Espace réservé du texte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defPPr>
              <a:defRPr lang="fr-FR"/>
            </a:defPP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itre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fr-FR"/>
            </a:defPPr>
          </a:lstStyle>
          <a:p>
            <a:pPr rtl="0"/>
            <a:r>
              <a:rPr lang="fr-FR" noProof="0" dirty="0"/>
              <a:t>Modifiez le style du titre</a:t>
            </a:r>
          </a:p>
        </p:txBody>
      </p:sp>
      <p:sp>
        <p:nvSpPr>
          <p:cNvPr id="8" name="Espace réservé du pied de page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lang="fr-FR" sz="1200">
                <a:solidFill>
                  <a:schemeClr val="accent6"/>
                </a:solidFill>
                <a:latin typeface="+mn-lt"/>
              </a:defRPr>
            </a:lvl1pPr>
          </a:lstStyle>
          <a:p>
            <a:pPr rtl="0"/>
            <a:r>
              <a:rPr lang="fr-FR"/>
              <a:t>Titre de la présentation</a:t>
            </a:r>
            <a:endParaRPr lang="fr-FR"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hdr="0" dt="0"/>
  <p:txStyles>
    <p:titleStyle>
      <a:lvl1pPr algn="l" defTabSz="914400" rtl="0" eaLnBrk="1" latinLnBrk="0" hangingPunct="1">
        <a:lnSpc>
          <a:spcPct val="90000"/>
        </a:lnSpc>
        <a:spcBef>
          <a:spcPct val="0"/>
        </a:spcBef>
        <a:buNone/>
        <a:defRPr lang="fr-FR" sz="4400" b="1" kern="1200">
          <a:solidFill>
            <a:schemeClr val="accent6"/>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fr-F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fr-F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fr-F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fr-F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fr-F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fr-FR" sz="1800" kern="1200">
          <a:solidFill>
            <a:schemeClr val="tx1"/>
          </a:solidFill>
          <a:latin typeface="+mn-lt"/>
          <a:ea typeface="+mn-ea"/>
          <a:cs typeface="+mn-cs"/>
        </a:defRPr>
      </a:lvl9pPr>
    </p:bodyStyle>
    <p:otherStyle>
      <a:defPPr>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93A3B864-5E85-99D2-93E5-5CA1F4F35DC7}"/>
              </a:ext>
            </a:extLst>
          </p:cNvPr>
          <p:cNvSpPr>
            <a:spLocks noGrp="1"/>
          </p:cNvSpPr>
          <p:nvPr>
            <p:ph type="title"/>
          </p:nvPr>
        </p:nvSpPr>
        <p:spPr>
          <a:xfrm>
            <a:off x="1484763" y="1986926"/>
            <a:ext cx="5948673" cy="2057441"/>
          </a:xfrm>
        </p:spPr>
        <p:txBody>
          <a:bodyPr rtlCol="0"/>
          <a:lstStyle>
            <a:defPPr>
              <a:defRPr lang="fr-FR"/>
            </a:defPPr>
          </a:lstStyle>
          <a:p>
            <a:pPr algn="ctr" rtl="0"/>
            <a:r>
              <a:rPr lang="fr-FR" dirty="0">
                <a:solidFill>
                  <a:srgbClr val="00B0F0"/>
                </a:solidFill>
                <a:effectLst>
                  <a:outerShdw blurRad="38100" dist="38100" dir="2700000" algn="tl">
                    <a:srgbClr val="000000">
                      <a:alpha val="43137"/>
                    </a:srgbClr>
                  </a:outerShdw>
                </a:effectLst>
              </a:rPr>
              <a:t>Dehon dans ses correspondances </a:t>
            </a:r>
          </a:p>
        </p:txBody>
      </p:sp>
      <p:sp>
        <p:nvSpPr>
          <p:cNvPr id="9" name="Espace réservé du texte 8">
            <a:extLst>
              <a:ext uri="{FF2B5EF4-FFF2-40B4-BE49-F238E27FC236}">
                <a16:creationId xmlns:a16="http://schemas.microsoft.com/office/drawing/2014/main" id="{485E0237-B9A1-0B58-E0AA-05EF84817EB4}"/>
              </a:ext>
            </a:extLst>
          </p:cNvPr>
          <p:cNvSpPr>
            <a:spLocks noGrp="1"/>
          </p:cNvSpPr>
          <p:nvPr>
            <p:ph type="body" sz="quarter" idx="28"/>
          </p:nvPr>
        </p:nvSpPr>
        <p:spPr>
          <a:xfrm>
            <a:off x="1601365" y="4172084"/>
            <a:ext cx="3231892" cy="760288"/>
          </a:xfrm>
        </p:spPr>
        <p:txBody>
          <a:bodyPr rtlCol="0"/>
          <a:lstStyle>
            <a:defPPr>
              <a:defRPr lang="fr-FR"/>
            </a:defPPr>
          </a:lstStyle>
          <a:p>
            <a:pPr rtl="0"/>
            <a:r>
              <a:rPr lang="fr-FR" i="1" dirty="0">
                <a:effectLst>
                  <a:outerShdw blurRad="38100" dist="38100" dir="2700000" algn="tl">
                    <a:srgbClr val="000000">
                      <a:alpha val="43137"/>
                    </a:srgbClr>
                  </a:outerShdw>
                </a:effectLst>
              </a:rPr>
              <a:t>Commission théologique dehonienne africaine (CTDAF)</a:t>
            </a:r>
          </a:p>
        </p:txBody>
      </p:sp>
      <p:pic>
        <p:nvPicPr>
          <p:cNvPr id="30" name="Espace réservé pour l'image 29">
            <a:extLst>
              <a:ext uri="{FF2B5EF4-FFF2-40B4-BE49-F238E27FC236}">
                <a16:creationId xmlns:a16="http://schemas.microsoft.com/office/drawing/2014/main" id="{18C88B4D-F554-49C2-A23C-DFE94D4C835B}"/>
              </a:ext>
            </a:extLst>
          </p:cNvPr>
          <p:cNvPicPr>
            <a:picLocks noGrp="1" noChangeAspect="1"/>
          </p:cNvPicPr>
          <p:nvPr>
            <p:ph type="pic" sz="quarter" idx="47"/>
          </p:nvPr>
        </p:nvPicPr>
        <p:blipFill>
          <a:blip r:embed="rId3"/>
          <a:srcRect l="20356" r="20356"/>
          <a:stretch/>
        </p:blipFill>
        <p:spPr>
          <a:xfrm>
            <a:off x="7433437" y="760876"/>
            <a:ext cx="4405503" cy="5066346"/>
          </a:xfrm>
        </p:spPr>
      </p:pic>
    </p:spTree>
    <p:extLst>
      <p:ext uri="{BB962C8B-B14F-4D97-AF65-F5344CB8AC3E}">
        <p14:creationId xmlns:p14="http://schemas.microsoft.com/office/powerpoint/2010/main" val="3898447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373F4-D954-2577-4F62-ABDC523EFFC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1AE3FF-ACDF-F5B0-453F-CE5D44E56C11}"/>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1. La famille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1615913F-EB45-2153-85FD-8F6475175598}"/>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Lettre son père</a:t>
            </a:r>
          </a:p>
          <a:p>
            <a:pPr>
              <a:buClr>
                <a:srgbClr val="B71E42"/>
              </a:buClr>
              <a:buSzPct val="100000"/>
              <a:defRPr/>
            </a:pPr>
            <a:r>
              <a:rPr lang="fr-FR" sz="1900" dirty="0">
                <a:solidFill>
                  <a:srgbClr val="000000"/>
                </a:solidFill>
                <a:latin typeface="Abadi" panose="020B0604020104020204" pitchFamily="34" charset="0"/>
              </a:rPr>
              <a:t> Destinataire implicite : anxieux, tourmenté, contrarié</a:t>
            </a:r>
          </a:p>
          <a:p>
            <a:pPr>
              <a:buClr>
                <a:srgbClr val="B71E42"/>
              </a:buClr>
              <a:buSzPct val="100000"/>
              <a:defRPr/>
            </a:pPr>
            <a:r>
              <a:rPr lang="fr-FR" sz="1900" dirty="0">
                <a:solidFill>
                  <a:srgbClr val="000000"/>
                </a:solidFill>
                <a:latin typeface="Abadi" panose="020B0604020104020204" pitchFamily="34" charset="0"/>
              </a:rPr>
              <a:t>« J’apprends de plusieurs côtés, que tu te tourmentes à la pensée de me voir sitôt en ecclésiastique ». </a:t>
            </a:r>
          </a:p>
          <a:p>
            <a:pPr>
              <a:buClr>
                <a:srgbClr val="B71E42"/>
              </a:buClr>
              <a:buSzPct val="100000"/>
              <a:defRPr/>
            </a:pPr>
            <a:r>
              <a:rPr lang="fr-FR" sz="1900" dirty="0">
                <a:solidFill>
                  <a:srgbClr val="000000"/>
                </a:solidFill>
                <a:latin typeface="Abadi" panose="020B0604020104020204" pitchFamily="34" charset="0"/>
              </a:rPr>
              <a:t>un interlocuteur qui voit la vie et la réussite de son enfant sous l’angle de la réussite sociale. Sentiment de perte…</a:t>
            </a:r>
          </a:p>
          <a:p>
            <a:pPr>
              <a:buClr>
                <a:srgbClr val="B71E42"/>
              </a:buClr>
              <a:buSzPct val="100000"/>
              <a:defRPr/>
            </a:pPr>
            <a:r>
              <a:rPr lang="fr-FR" sz="1900" dirty="0">
                <a:solidFill>
                  <a:srgbClr val="000000"/>
                </a:solidFill>
                <a:latin typeface="Abadi" panose="020B0604020104020204" pitchFamily="34" charset="0"/>
              </a:rPr>
              <a:t>« Tu regrettes pour moi les honneurs et les richesses et tu crois que mon affection pour toi est diminuée. Eh bien, tu te trompes. La dignité de prêtre ne prive pas des honneurs, car elle est la plus honorable qu’on puisse avoir sur la terre ».  Inv. 218.35,</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B7ECF7F6-391E-C651-0CFF-69B260D939A9}"/>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6710D4AC-6DC5-2C30-1171-BCDD149B86C5}"/>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16DE9191-DDD8-D67F-9F93-7A63EFED2AEE}"/>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058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3A113-F864-5DBB-BDF5-C7761FD593F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FE4006-69C5-A7E3-9035-941F2CBA78C9}"/>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2. Correspondances aux amis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0C06CDE3-2826-E0A1-0231-35FFA82C2C5E}"/>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figures dominantes : Leon Palustre, Charles Désaire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Caractéristiques</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Amitié intellectuelle et spirituelle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Voyages, études, projets communs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Partage des rêves et des questionnements vocationnels</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Partage des petits secrets</a:t>
            </a: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8DEBC425-4125-EE35-D66C-02C87943B2E0}"/>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1D542F51-11D8-938C-AB1D-94C8F1AE6D9B}"/>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DBD49C5D-F193-906B-02F2-2926F0AE7A2E}"/>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781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345C6-B907-95AA-9A4E-551A0F871A2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8E63ED-DF37-1E3C-5F43-D2D3D9FC7644}"/>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2. Correspondances aux amis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1B3BA03D-ADCE-F838-A308-8B916ECFD324}"/>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b="1" dirty="0">
                <a:solidFill>
                  <a:srgbClr val="000000"/>
                </a:solidFill>
                <a:latin typeface="Abadi" panose="020B0604020104020204" pitchFamily="34" charset="0"/>
              </a:rPr>
              <a:t>Léon Palustre et Charles </a:t>
            </a:r>
            <a:r>
              <a:rPr lang="fr-FR" sz="1900" b="1" dirty="0" err="1">
                <a:solidFill>
                  <a:srgbClr val="000000"/>
                </a:solidFill>
                <a:latin typeface="Abadi" panose="020B0604020104020204" pitchFamily="34" charset="0"/>
              </a:rPr>
              <a:t>Desaire</a:t>
            </a:r>
            <a:endParaRPr lang="fr-FR" sz="1900" b="1"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Palustre : condisciple de la faculté de droit, Intellectuel passionné des lettres, des arts et surtout de l’archéologie</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L’essentiel de la relation entre les deux se tisse autour du monde académique, de la culture et de la découverte.</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Esprit de recherche, passion pour les voyages en (Angleterre, Écosse et Irlande, en Europe centrale et Scandinavie et au Moyen-Orient).</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Mon cher ami, Je me prépare à voyager un peu comme toi. Je vais aller passer le reste de mes vacances aux eaux avec mon père et ma mère. Nous irons très probablement à Forges-les-Eaux en Normandie, entre Neufchâtel et Gournay1…Si tes pérégrinations te conduisent de ce côté-là, viens nous voir. On dit que les environs de Forges[-les-Eaux] sont très agréables. 1 La Capelle, 2 août 1869 </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AA43E36D-183A-E608-4718-9BE71A81E973}"/>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0A35D1B8-AE62-A6EB-CF5E-530FCDD59168}"/>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7A5896A3-4CE5-6BF4-8CD7-E782B4C95558}"/>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488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3B551-DC08-1C9C-9C0A-74A1BFF21DD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8A2F04D-B4FB-773A-D967-F6A18D5A46CC}"/>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autorités religieuses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CAFAAA21-B1D2-D26E-DC23-A5674A2B3133}"/>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 évêques diocésains (Soissons, Cambrai, Malines, etc.), les cardinaux romains (Rampolla, Ferrata,), les vicaires généraux et vicaires capitulaires, les responsables de dicastères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Lecteur implicite : construit comme un membre d'une Église de la fin du XIXᵉ siècle,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caractérisée par une ecclésiologie fortement hiérarchique,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une gouvernance pyramidale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Et des relations d'autorité essentiellement descendantes. (un ego parfois bien prononcé)</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L’enjeu des correspondances : demandes d’approbations, de recommandation, de permissions, questions relatives à la discipline et aux missions.</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C54CBCBC-FFB4-8400-64D7-416F8A0C3571}"/>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A9D98F51-1619-3AF1-D927-E84FBCF6790C}"/>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E4096313-628B-5B8F-5575-365D8DD61F26}"/>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580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031C-8145-74A4-AB2C-C5047954F6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7FA863D-2F52-455A-31B6-9D4F6E90CEC9}"/>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autorités religieuses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D47DAA16-E044-918D-AA42-76C035A8C94F}"/>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 évêques diocésains (Soissons, Cambrai, Malines, etc.), les cardinaux romains (Rampolla, Ferrata,), les vicaires généraux et vicaires capitulaires, les responsables de dicastères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Lecteur implicite : construit comme un membre d'une Église de la fin du XIXᵉ siècle,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caractérisée par une ecclésiologie fortement hiérarchique,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une gouvernance pyramidale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Et des relations d'autorité essentiellement descendantes. (un ego parfois bien prononcé)</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L’enjeu des correspondances : demandes d’approbations, de recommandation, de permissions, questions relatives à la discipline et aux missions.</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AC36C2B8-18A1-66B9-661E-1EF8B30A97AF}"/>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4C42FB0A-20B0-8176-4A44-125A8AB2CA70}"/>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B8DB5144-E2B8-E638-27BB-E0E9958A2A08}"/>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547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3F141-38B2-56CA-3F78-787F6E2A4F2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EEFAEC-B3FD-1387-36A2-469BAC15BDC3}"/>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autorités religieuses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EF8CFAF4-7E57-2AFA-A87C-55D850511226}"/>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Leon Dehon à Odon </a:t>
            </a:r>
            <a:r>
              <a:rPr lang="fr-FR" sz="1900" dirty="0" err="1">
                <a:solidFill>
                  <a:srgbClr val="000000"/>
                </a:solidFill>
                <a:latin typeface="Abadi" panose="020B0604020104020204" pitchFamily="34" charset="0"/>
              </a:rPr>
              <a:t>Thibaudier</a:t>
            </a:r>
            <a:r>
              <a:rPr lang="fr-FR" sz="1900" dirty="0">
                <a:solidFill>
                  <a:srgbClr val="000000"/>
                </a:solidFill>
                <a:latin typeface="Abadi" panose="020B0604020104020204" pitchFamily="34" charset="0"/>
              </a:rPr>
              <a:t> (20 décembre 1893)</a:t>
            </a:r>
          </a:p>
          <a:p>
            <a:pPr>
              <a:buClr>
                <a:srgbClr val="B71E42"/>
              </a:buClr>
              <a:buSzPct val="100000"/>
              <a:defRPr/>
            </a:pPr>
            <a:r>
              <a:rPr lang="fr-FR" sz="1900" dirty="0">
                <a:solidFill>
                  <a:srgbClr val="000000"/>
                </a:solidFill>
                <a:latin typeface="Abadi" panose="020B0604020104020204" pitchFamily="34" charset="0"/>
              </a:rPr>
              <a:t>Monseigneur,] </a:t>
            </a:r>
          </a:p>
          <a:p>
            <a:pPr>
              <a:buClr>
                <a:srgbClr val="B71E42"/>
              </a:buClr>
              <a:buSzPct val="100000"/>
              <a:defRPr/>
            </a:pPr>
            <a:r>
              <a:rPr lang="fr-FR" sz="1900" dirty="0">
                <a:solidFill>
                  <a:srgbClr val="000000"/>
                </a:solidFill>
                <a:latin typeface="Abadi" panose="020B0604020104020204" pitchFamily="34" charset="0"/>
              </a:rPr>
              <a:t>Votre Grandeur sait que j’ai fondé l’Institut des oblats du Cœur de Jésus dans la seule vue de faire la volonté de Dieu et de procurer sa gloire. Le seul désir d’étendre le règne de Notre-Seigneur, en propageant la dévotion à son Cœur sacré et en offrant à ce divin Cœur les réparations qu’il demandait à sa servante Marguerite Marie, m’inspira le dessein de fonder cette œuvre. […] Je soumis mon projet à Votre Grandeur. Vous m’écrivîtes le 13 juillet 1877 : « Ce projet a toutes mes sympathies ; j’y prêterai les mains dans toute la mesure où Dieu me paraîtra le vouloir ; 2 je souhaite que vous présidiez à sa réalisation »2. C’était pour moi le mot de Dieu. Je commençai. … Notre-Seigneur me demande maintenant de détruire ce qu’Il m’a demandé d’édifier. Je ne puis avoir un instant la pensée de résister, ce serait mille fois insensé. Je ne puis que dire mon Fiat3. Vous savez déjà combien il est douloureux. La mort le serait cent fois moins.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2CD7282E-8907-C5A4-4EAF-BAEC485A303B}"/>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3B458A83-54FF-A017-317A-04ED19C71958}"/>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30AE6776-9C4C-CEBC-4525-643A9B811C88}"/>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325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F2021-FBF4-9378-7DB8-DFC65CC9EF7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288F569-9018-9F8F-C409-5BFC384052B7}"/>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confrères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50A8AE28-43E7-B8AA-27DC-6339A41642F8}"/>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Formateurs : Père Stanislas Falleur</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Missionnaires : Mgr Grison</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Scolastiques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Responsables des communautés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Défis</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Vie spirituelle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Vie fraternelle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Formation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Missions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Gestion des ressources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Développement de la Congrégation</a:t>
            </a:r>
          </a:p>
          <a:p>
            <a:pPr marL="342900" indent="-342900">
              <a:buClr>
                <a:srgbClr val="B71E42"/>
              </a:buClr>
              <a:buSzPct val="100000"/>
              <a:buFont typeface="Arial" panose="020B0604020202020204" pitchFamily="34" charset="0"/>
              <a:buChar char="•"/>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7C173CAC-9B3B-C806-787B-FD498D6368C3}"/>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AAC93524-F9FC-4EFD-B53F-E168819013D7}"/>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FFB563CB-FC97-F287-8E5A-19C335FE45AC}"/>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327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FFC2C-EF88-80EC-F4E2-BB06C401664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EF88D5-50D6-B791-9306-E727929137F4}"/>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confrères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09EA91FF-3CC3-D162-4012-5A7D877637AD}"/>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Lettre a Stanisla Falleur, septembre 1883</a:t>
            </a:r>
          </a:p>
          <a:p>
            <a:pPr>
              <a:buClr>
                <a:srgbClr val="B71E42"/>
              </a:buClr>
              <a:buSzPct val="100000"/>
              <a:defRPr/>
            </a:pPr>
            <a:r>
              <a:rPr lang="fr-FR" sz="1900" dirty="0">
                <a:solidFill>
                  <a:srgbClr val="000000"/>
                </a:solidFill>
                <a:latin typeface="Abadi" panose="020B0604020104020204" pitchFamily="34" charset="0"/>
              </a:rPr>
              <a:t>Cher ami,</a:t>
            </a:r>
          </a:p>
          <a:p>
            <a:pPr>
              <a:buClr>
                <a:srgbClr val="B71E42"/>
              </a:buClr>
              <a:buSzPct val="100000"/>
              <a:defRPr/>
            </a:pPr>
            <a:r>
              <a:rPr lang="fr-FR" sz="1900" dirty="0">
                <a:solidFill>
                  <a:srgbClr val="000000"/>
                </a:solidFill>
                <a:latin typeface="Abadi" panose="020B0604020104020204" pitchFamily="34" charset="0"/>
              </a:rPr>
              <a:t>Vous n’êtes qu’un bien mauvais enfant, tout pétri de passions. Quand est-ce que vous commencerez à mourir un peu à vous-même ? Tous vos agissements relativement à sœur </a:t>
            </a:r>
            <a:r>
              <a:rPr lang="fr-FR" sz="1900" dirty="0" err="1">
                <a:solidFill>
                  <a:srgbClr val="000000"/>
                </a:solidFill>
                <a:latin typeface="Abadi" panose="020B0604020104020204" pitchFamily="34" charset="0"/>
              </a:rPr>
              <a:t>Marie-Oliva</a:t>
            </a:r>
            <a:r>
              <a:rPr lang="fr-FR" sz="1900" dirty="0">
                <a:solidFill>
                  <a:srgbClr val="000000"/>
                </a:solidFill>
                <a:latin typeface="Abadi" panose="020B0604020104020204" pitchFamily="34" charset="0"/>
              </a:rPr>
              <a:t> sont de vrais actes de folie. Est-ce ainsi que vous m’aidez dans des jours si graves ? Je sais bien que vous avez en ce moment beaucoup de préoccupations matérielles. Mais est-ce que la mauvaise humeur avancera les choses ?</a:t>
            </a:r>
          </a:p>
          <a:p>
            <a:pPr>
              <a:buClr>
                <a:srgbClr val="B71E42"/>
              </a:buClr>
              <a:buSzPct val="100000"/>
              <a:defRPr/>
            </a:pPr>
            <a:r>
              <a:rPr lang="fr-FR" sz="1900" dirty="0">
                <a:solidFill>
                  <a:srgbClr val="000000"/>
                </a:solidFill>
                <a:latin typeface="Abadi" panose="020B0604020104020204" pitchFamily="34" charset="0"/>
              </a:rPr>
              <a:t>Faites tout bien doucement, comme ferait le bon saint Joseph. Pensez-vous qu’il se fâcherait ? C’est une grâce pour vous d’avoir un petit surcroît en ce moment. Ne gaspillez pas cette grâce pour vous et pour l’ordre.</a:t>
            </a:r>
          </a:p>
          <a:p>
            <a:pPr>
              <a:buClr>
                <a:srgbClr val="B71E42"/>
              </a:buClr>
              <a:buSzPct val="100000"/>
              <a:defRPr/>
            </a:pPr>
            <a:r>
              <a:rPr lang="fr-FR" sz="1900" dirty="0">
                <a:solidFill>
                  <a:srgbClr val="000000"/>
                </a:solidFill>
                <a:latin typeface="Abadi" panose="020B0604020104020204" pitchFamily="34" charset="0"/>
              </a:rPr>
              <a:t>À dimanche.</a:t>
            </a:r>
          </a:p>
          <a:p>
            <a:pPr>
              <a:buClr>
                <a:srgbClr val="B71E42"/>
              </a:buClr>
              <a:buSzPct val="100000"/>
              <a:defRPr/>
            </a:pPr>
            <a:r>
              <a:rPr lang="fr-FR" sz="1900" dirty="0">
                <a:solidFill>
                  <a:srgbClr val="000000"/>
                </a:solidFill>
                <a:latin typeface="Abadi" panose="020B0604020104020204" pitchFamily="34" charset="0"/>
              </a:rPr>
              <a:t>Que le Cœur de Jésus vous pardonne et vous bénisse !</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Arial" panose="020B0604020202020204" pitchFamily="34" charset="0"/>
              <a:buChar char="•"/>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0535A347-217E-02CE-C96D-16B76B705F87}"/>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98C253EF-0267-83D5-A783-E00226BD655E}"/>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B1DDE090-D021-86DE-5340-E9FA33984ACF}"/>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269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DE74C-3250-3C20-CEAD-BBF39B06C7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C0C31FA-994F-9E8C-30D7-B5F7B42530F6}"/>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3. Aux confrères</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0FCBD729-5460-A4AB-4783-8AAB917C222A}"/>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 confrères missionnaires</a:t>
            </a:r>
          </a:p>
          <a:p>
            <a:pPr>
              <a:buClr>
                <a:srgbClr val="B71E42"/>
              </a:buClr>
              <a:buSzPct val="100000"/>
              <a:defRPr/>
            </a:pPr>
            <a:r>
              <a:rPr lang="fr-FR" sz="1900" dirty="0">
                <a:solidFill>
                  <a:srgbClr val="000000"/>
                </a:solidFill>
                <a:latin typeface="Abadi" panose="020B0604020104020204" pitchFamily="34" charset="0"/>
              </a:rPr>
              <a:t>P. Gabriel-Marie Grison</a:t>
            </a:r>
          </a:p>
          <a:p>
            <a:pPr>
              <a:buClr>
                <a:srgbClr val="B71E42"/>
              </a:buClr>
              <a:buSzPct val="100000"/>
              <a:defRPr/>
            </a:pPr>
            <a:r>
              <a:rPr lang="fr-FR" sz="1900" dirty="0">
                <a:solidFill>
                  <a:srgbClr val="000000"/>
                </a:solidFill>
                <a:latin typeface="Abadi" panose="020B0604020104020204" pitchFamily="34" charset="0"/>
              </a:rPr>
              <a:t>Missionnaire envoyé loin de son pays d'origine. </a:t>
            </a:r>
          </a:p>
          <a:p>
            <a:pPr>
              <a:buClr>
                <a:srgbClr val="B71E42"/>
              </a:buClr>
              <a:buSzPct val="100000"/>
              <a:defRPr/>
            </a:pPr>
            <a:r>
              <a:rPr lang="fr-FR" sz="1900" dirty="0">
                <a:solidFill>
                  <a:srgbClr val="000000"/>
                </a:solidFill>
                <a:latin typeface="Abadi" panose="020B0604020104020204" pitchFamily="34" charset="0"/>
              </a:rPr>
              <a:t>Confronté à de nouveaux contextes culturels, sociaux et religieux, besoin d'un accompagnement spirituel, moral et matériel. Attend du P. Dehon orientation, encouragement et discernement dans l'exercice de sa mission.</a:t>
            </a:r>
          </a:p>
          <a:p>
            <a:pPr>
              <a:buClr>
                <a:srgbClr val="B71E42"/>
              </a:buClr>
              <a:buSzPct val="100000"/>
              <a:defRPr/>
            </a:pPr>
            <a:r>
              <a:rPr lang="fr-FR" sz="1900" dirty="0">
                <a:solidFill>
                  <a:srgbClr val="000000"/>
                </a:solidFill>
                <a:latin typeface="Abadi" panose="020B0604020104020204" pitchFamily="34" charset="0"/>
              </a:rPr>
              <a:t>« Vous avez tort de penser que je n’ai pas confiance en vous parce que je ne vous ai pas envoyé  exactement les pères que vous demandiez. Je m’en suis rapproché le plus que je pouvais. Que pouvais-je faire de plus ? Je ne puis pas considérer les seuls intérêts d’une mission ».</a:t>
            </a:r>
          </a:p>
          <a:p>
            <a:pPr>
              <a:buClr>
                <a:srgbClr val="B71E42"/>
              </a:buClr>
              <a:buSzPct val="100000"/>
              <a:defRPr/>
            </a:pPr>
            <a:r>
              <a:rPr lang="fr-FR" sz="1900" dirty="0">
                <a:solidFill>
                  <a:srgbClr val="000000"/>
                </a:solidFill>
                <a:latin typeface="Abadi" panose="020B0604020104020204" pitchFamily="34" charset="0"/>
              </a:rPr>
              <a:t>« N’entreprenez pas trop. Vous ne pouvez pas venir quêter en France. C’est aux États-Unis que vous pourriez voir s’il y a des ressources » 20 </a:t>
            </a:r>
            <a:r>
              <a:rPr lang="fr-FR" sz="1900" dirty="0" err="1">
                <a:solidFill>
                  <a:srgbClr val="000000"/>
                </a:solidFill>
                <a:latin typeface="Abadi" panose="020B0604020104020204" pitchFamily="34" charset="0"/>
              </a:rPr>
              <a:t>dec</a:t>
            </a:r>
            <a:r>
              <a:rPr lang="fr-FR" sz="1900" dirty="0">
                <a:solidFill>
                  <a:srgbClr val="000000"/>
                </a:solidFill>
                <a:latin typeface="Abadi" panose="020B0604020104020204" pitchFamily="34" charset="0"/>
              </a:rPr>
              <a:t> 1892</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Arial" panose="020B0604020202020204" pitchFamily="34" charset="0"/>
              <a:buChar char="•"/>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47A844DC-EA33-EA91-C5C9-FBA29CD2D9E7}"/>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A6D73D55-F7A7-35BB-9679-860400886398}"/>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3CA5C405-3A85-F495-69C3-C9708F315D2A}"/>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291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6A8A7-5BB2-DE2A-985A-9CC8FEB45F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F256021-9F4E-3E65-C143-02825813F700}"/>
              </a:ext>
            </a:extLst>
          </p:cNvPr>
          <p:cNvSpPr>
            <a:spLocks noGrp="1"/>
          </p:cNvSpPr>
          <p:nvPr>
            <p:ph type="title"/>
          </p:nvPr>
        </p:nvSpPr>
        <p:spPr>
          <a:xfrm>
            <a:off x="484632" y="274956"/>
            <a:ext cx="6759532"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Le Dehon des correspondances</a:t>
            </a:r>
          </a:p>
        </p:txBody>
      </p:sp>
      <p:sp>
        <p:nvSpPr>
          <p:cNvPr id="3" name="Espace réservé du texte 2">
            <a:extLst>
              <a:ext uri="{FF2B5EF4-FFF2-40B4-BE49-F238E27FC236}">
                <a16:creationId xmlns:a16="http://schemas.microsoft.com/office/drawing/2014/main" id="{FC4CB892-C859-F0B7-A6DF-26FB722B72F7}"/>
              </a:ext>
            </a:extLst>
          </p:cNvPr>
          <p:cNvSpPr>
            <a:spLocks noGrp="1"/>
          </p:cNvSpPr>
          <p:nvPr>
            <p:ph type="body" sz="quarter" idx="28"/>
          </p:nvPr>
        </p:nvSpPr>
        <p:spPr>
          <a:xfrm>
            <a:off x="597158" y="1268963"/>
            <a:ext cx="7142331" cy="4730621"/>
          </a:xfrm>
        </p:spPr>
        <p:txBody>
          <a:bodyPr/>
          <a:lstStyle/>
          <a:p>
            <a:pPr marL="0" marR="0" lvl="0" indent="0" algn="l" defTabSz="914400" rtl="0" eaLnBrk="1" fontAlgn="auto" latinLnBrk="0" hangingPunct="1">
              <a:lnSpc>
                <a:spcPct val="100000"/>
              </a:lnSpc>
              <a:spcBef>
                <a:spcPts val="1000"/>
              </a:spcBef>
              <a:spcAft>
                <a:spcPts val="0"/>
              </a:spcAft>
              <a:buClr>
                <a:srgbClr val="B71E42"/>
              </a:buClr>
              <a:buSzPct val="100000"/>
              <a:buFont typeface="Arial" pitchFamily="34"/>
              <a:buNone/>
              <a:tabLst/>
              <a:defRPr/>
            </a:pPr>
            <a:r>
              <a:rPr kumimoji="0" lang="fr-FR" sz="1900" b="1" i="0" u="none" strike="noStrike" kern="1200" cap="none" spc="0" normalizeH="0" baseline="0" noProof="0" dirty="0">
                <a:ln>
                  <a:noFill/>
                </a:ln>
                <a:solidFill>
                  <a:srgbClr val="000000"/>
                </a:solidFill>
                <a:effectLst/>
                <a:uLnTx/>
                <a:uFillTx/>
                <a:latin typeface="Abadi" panose="020B0604020104020204" pitchFamily="34" charset="0"/>
              </a:rPr>
              <a:t>1. </a:t>
            </a:r>
            <a:r>
              <a:rPr kumimoji="0" lang="fr-FR" sz="19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La forme des correspondances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Quelques visages ou fonctions de l’épistolaire dans les correspondances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 Thématiques abordées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Procédés d'écriture et stratégies épistolaires.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 Ressources : Ecritures, traditions, histoire, art, science</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kumimoji="0" lang="fr-FR" sz="1900" b="1" i="0" u="none" strike="noStrike" kern="1200" cap="none" spc="0" normalizeH="0" baseline="0" noProof="0" dirty="0">
                <a:ln>
                  <a:noFill/>
                </a:ln>
                <a:solidFill>
                  <a:srgbClr val="000000"/>
                </a:solidFill>
                <a:effectLst/>
                <a:uLnTx/>
                <a:uFillTx/>
                <a:latin typeface="Abadi" panose="020B0604020104020204" pitchFamily="34" charset="0"/>
              </a:rPr>
              <a:t>2. </a:t>
            </a:r>
            <a:r>
              <a:rPr kumimoji="0" lang="fr-FR" sz="19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Le fond des correspondances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Les grandes orientations spirituelles.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Les principales figures du Dehon épistolier  </a:t>
            </a: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75CA4691-F1A7-C72D-695F-1CF5069AE9F0}"/>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106BB334-2177-7958-94F5-C6EEAA105055}"/>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4CD2C073-663E-D22B-08ED-714D7F995605}"/>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879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7BECD4-08E9-EF01-26ED-C4364ABD83CC}"/>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a:t>
            </a:r>
            <a:r>
              <a:rPr lang="fr-BE" sz="2800" cap="small" dirty="0" err="1">
                <a:effectLst>
                  <a:outerShdw blurRad="38100" dist="38100" dir="2700000" algn="tl">
                    <a:srgbClr val="000000">
                      <a:alpha val="43137"/>
                    </a:srgbClr>
                  </a:outerShdw>
                </a:effectLst>
              </a:rPr>
              <a:t>ntroduction</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5F0C08BB-8E63-6130-86B7-AD5F29283624}"/>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 XIXᵉ siècle : l'âge d'or de la </a:t>
            </a:r>
            <a:r>
              <a:rPr lang="fr-FR" sz="1900" dirty="0" err="1">
                <a:solidFill>
                  <a:srgbClr val="000000"/>
                </a:solidFill>
                <a:latin typeface="Abadi" panose="020B0604020104020204" pitchFamily="34" charset="0"/>
              </a:rPr>
              <a:t>correspondence</a:t>
            </a:r>
            <a:r>
              <a:rPr lang="fr-FR" sz="1900" dirty="0">
                <a:solidFill>
                  <a:srgbClr val="000000"/>
                </a:solidFill>
                <a:latin typeface="Abadi" panose="020B0604020104020204" pitchFamily="34" charset="0"/>
              </a:rPr>
              <a:t> en raison d’une amélioration des services postaux ; développement du chemin de fer ; généralisation de l'alphabétisation ; baisse du coût de l'envoi du courrier ; multiplication des déplacements, elle s’érige en principal moyen de communication sociale pour franchir les distances.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 correspondances de Dehon : 1864-1923 = 59 ans de production: </a:t>
            </a:r>
          </a:p>
          <a:p>
            <a:pPr marL="228600" indent="-228600">
              <a:buClr>
                <a:srgbClr val="B71E42"/>
              </a:buClr>
              <a:buSzPct val="100000"/>
              <a:buFont typeface="Arial" pitchFamily="34"/>
              <a:buChar char="•"/>
              <a:defRPr/>
            </a:pPr>
            <a:r>
              <a:rPr lang="fr-FR" sz="1900" dirty="0">
                <a:solidFill>
                  <a:srgbClr val="000000"/>
                </a:solidFill>
                <a:latin typeface="Abadi" panose="020B0604020104020204" pitchFamily="34" charset="0"/>
              </a:rPr>
              <a:t>     Lettres de Dehon </a:t>
            </a:r>
          </a:p>
          <a:p>
            <a:pPr marL="228600" indent="-228600">
              <a:buClr>
                <a:srgbClr val="B71E42"/>
              </a:buClr>
              <a:buSzPct val="100000"/>
              <a:buFont typeface="Arial" pitchFamily="34"/>
              <a:buChar char="•"/>
              <a:defRPr/>
            </a:pPr>
            <a:r>
              <a:rPr lang="fr-FR" sz="1900" dirty="0">
                <a:solidFill>
                  <a:srgbClr val="000000"/>
                </a:solidFill>
                <a:latin typeface="Abadi" panose="020B0604020104020204" pitchFamily="34" charset="0"/>
              </a:rPr>
              <a:t>     Lettres adressées à Dehon </a:t>
            </a:r>
          </a:p>
          <a:p>
            <a:pPr marL="228600" indent="-228600">
              <a:buClr>
                <a:srgbClr val="B71E42"/>
              </a:buClr>
              <a:buSzPct val="100000"/>
              <a:buFont typeface="Arial" pitchFamily="34"/>
              <a:buChar char="•"/>
              <a:defRPr/>
            </a:pPr>
            <a:r>
              <a:rPr lang="fr-FR" sz="1900" dirty="0">
                <a:solidFill>
                  <a:srgbClr val="000000"/>
                </a:solidFill>
                <a:latin typeface="Abadi" panose="020B0604020104020204" pitchFamily="34" charset="0"/>
              </a:rPr>
              <a:t>     Lettres circulaires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Choix méthodologique : Lettres écrites par Dehon lui-même</a:t>
            </a: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33984A6A-FE39-2194-89A8-3B07B2CCDA55}"/>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35613015-BC4E-7587-0AEE-EB1A0BA7B9BD}"/>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30D3ABA5-F161-2207-CA55-BD4E44ECD4BE}"/>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940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5B7C0-53D0-E1D7-25C2-4E2694F80AE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3683584-4A80-2299-4055-2CA3F925BBF1}"/>
              </a:ext>
            </a:extLst>
          </p:cNvPr>
          <p:cNvSpPr>
            <a:spLocks noGrp="1"/>
          </p:cNvSpPr>
          <p:nvPr>
            <p:ph type="title"/>
          </p:nvPr>
        </p:nvSpPr>
        <p:spPr>
          <a:xfrm>
            <a:off x="484632" y="274956"/>
            <a:ext cx="6759532"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1. Forme des correspondances</a:t>
            </a:r>
          </a:p>
        </p:txBody>
      </p:sp>
      <p:sp>
        <p:nvSpPr>
          <p:cNvPr id="3" name="Espace réservé du texte 2">
            <a:extLst>
              <a:ext uri="{FF2B5EF4-FFF2-40B4-BE49-F238E27FC236}">
                <a16:creationId xmlns:a16="http://schemas.microsoft.com/office/drawing/2014/main" id="{3B973426-7D96-0040-D5DF-F011E61ECA5E}"/>
              </a:ext>
            </a:extLst>
          </p:cNvPr>
          <p:cNvSpPr>
            <a:spLocks noGrp="1"/>
          </p:cNvSpPr>
          <p:nvPr>
            <p:ph type="body" sz="quarter" idx="28"/>
          </p:nvPr>
        </p:nvSpPr>
        <p:spPr>
          <a:xfrm>
            <a:off x="597158" y="1268963"/>
            <a:ext cx="7142331" cy="4730621"/>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kumimoji="0" lang="fr-FR" sz="19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Quelques visages ou fonctions de l’épistolaire dans les correspondances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Les lettres de Léon Dehon ne sont pas de simples échanges d’informations : lieu vital de construction intérieure, espace où s’exprime sa pensée, sa vocation et sa sensibilité</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Dans les lettres à la famille, elle prenne la forme d’un exercice spirituelle et affectif : il y relit sa vie, nomme ses grâces, et approfondit son appel.</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Par rapport aux amis, elles deviennent un laboratoire intellectuel, esthétique et spirituel.</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Dans ses lettres aux autorités, l’écriture devient un instrument d’action ecclésiale</a:t>
            </a: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3D21ED8B-B71F-00AB-0555-B2B60687A66B}"/>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EC599A15-9B8C-16FF-012A-479E1D9F05FB}"/>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28FFF300-2A26-89C8-7936-0B21DD697F04}"/>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933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DAD4F-1174-95B5-6C1B-77CBBF4271E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0F93EAC-94F1-AA59-3479-03905E2D290C}"/>
              </a:ext>
            </a:extLst>
          </p:cNvPr>
          <p:cNvSpPr>
            <a:spLocks noGrp="1"/>
          </p:cNvSpPr>
          <p:nvPr>
            <p:ph type="title"/>
          </p:nvPr>
        </p:nvSpPr>
        <p:spPr>
          <a:xfrm>
            <a:off x="484632" y="274956"/>
            <a:ext cx="6759532"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1. Forme des correspondances</a:t>
            </a:r>
          </a:p>
        </p:txBody>
      </p:sp>
      <p:sp>
        <p:nvSpPr>
          <p:cNvPr id="3" name="Espace réservé du texte 2">
            <a:extLst>
              <a:ext uri="{FF2B5EF4-FFF2-40B4-BE49-F238E27FC236}">
                <a16:creationId xmlns:a16="http://schemas.microsoft.com/office/drawing/2014/main" id="{D0B35317-F864-0E91-1BF1-AD2DBE3DEBC8}"/>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kumimoji="0" lang="fr-FR" sz="1900" b="1" i="0"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Quelques thématiques abordées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À travers les correspondances, se dégage un univers épistolaire d’une grande richesse et dont les thématiques se modulent en fonction des interlocuteurs, des diverses </a:t>
            </a:r>
            <a:r>
              <a:rPr kumimoji="0" lang="fr-FR" sz="1900" b="0" i="0" u="none" strike="noStrike" kern="1200" cap="none" spc="0" normalizeH="0" baseline="0" noProof="0" dirty="0" err="1">
                <a:ln>
                  <a:noFill/>
                </a:ln>
                <a:solidFill>
                  <a:srgbClr val="000000"/>
                </a:solidFill>
                <a:effectLst/>
                <a:uLnTx/>
                <a:uFillTx/>
                <a:latin typeface="Abadi" panose="020B0604020104020204" pitchFamily="34" charset="0"/>
              </a:rPr>
              <a:t>préo</a:t>
            </a:r>
            <a:r>
              <a:rPr lang="fr-FR" sz="1900" dirty="0" err="1">
                <a:solidFill>
                  <a:srgbClr val="000000"/>
                </a:solidFill>
                <a:latin typeface="Abadi" panose="020B0604020104020204" pitchFamily="34" charset="0"/>
              </a:rPr>
              <a:t>ccupations</a:t>
            </a:r>
            <a:r>
              <a:rPr lang="fr-FR" sz="1900" dirty="0">
                <a:solidFill>
                  <a:srgbClr val="000000"/>
                </a:solidFill>
                <a:latin typeface="Abadi" panose="020B0604020104020204" pitchFamily="34" charset="0"/>
              </a:rPr>
              <a:t> et de la</a:t>
            </a: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 mission.</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 Lettres familiales : tension entre vocation et fidélité filiale</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Les lettres aux amis s’ouvrent à la culture, à la beauté du monde et à l’amitié intellectuelle et spirituelle.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kumimoji="0" lang="fr-FR" sz="1900" b="0" i="0" u="none" strike="noStrike" kern="1200" cap="none" spc="0" normalizeH="0" baseline="0" noProof="0" dirty="0">
                <a:ln>
                  <a:noFill/>
                </a:ln>
                <a:solidFill>
                  <a:srgbClr val="000000"/>
                </a:solidFill>
                <a:effectLst/>
                <a:uLnTx/>
                <a:uFillTx/>
                <a:latin typeface="Abadi" panose="020B0604020104020204" pitchFamily="34" charset="0"/>
              </a:rPr>
              <a:t>Les lettres aux confrères constituent sont le registre privilégié de la gouvernance de l’Institut, de la formation, de la vie fraternelle et de la mission</a:t>
            </a:r>
            <a:r>
              <a:rPr lang="fr-FR" sz="1900" dirty="0">
                <a:solidFill>
                  <a:srgbClr val="000000"/>
                </a:solidFill>
                <a:latin typeface="Abadi" panose="020B0604020104020204" pitchFamily="34" charset="0"/>
              </a:rPr>
              <a:t>.</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les lettres aux autorités ecclésiastiques sont marquées par les thèmes de l’obéissance hiérarchique, de la défense des œuvres, des crises institutionnelles et de la quête d’approbation romaine.</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69FB9F44-8888-597F-73DA-2771299838D6}"/>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95CC1BE2-B2CC-1CBC-B292-6B397071789D}"/>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363D9872-D53C-0CEA-A9D0-C74537A90797}"/>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4588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1AFD2-AD34-39BF-02DC-A092E45A419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4E9E9E-E920-77D9-5459-B84C52176196}"/>
              </a:ext>
            </a:extLst>
          </p:cNvPr>
          <p:cNvSpPr>
            <a:spLocks noGrp="1"/>
          </p:cNvSpPr>
          <p:nvPr>
            <p:ph type="title"/>
          </p:nvPr>
        </p:nvSpPr>
        <p:spPr>
          <a:xfrm>
            <a:off x="484632" y="274956"/>
            <a:ext cx="6759532"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1. Forme des correspondances</a:t>
            </a:r>
          </a:p>
        </p:txBody>
      </p:sp>
      <p:sp>
        <p:nvSpPr>
          <p:cNvPr id="3" name="Espace réservé du texte 2">
            <a:extLst>
              <a:ext uri="{FF2B5EF4-FFF2-40B4-BE49-F238E27FC236}">
                <a16:creationId xmlns:a16="http://schemas.microsoft.com/office/drawing/2014/main" id="{EFECE895-8EC3-DF32-D46E-F38A6527EE0A}"/>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kumimoji="0" lang="fr-FR" sz="1900" b="1" i="0"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Stratégie d’écriture</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b="1" i="0"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D’abord, une organisation rigoureuse, avançant toujours selon une progression claire : situation, analyse, sentiment, demande.</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Cette structure est soutenue par un usage constant de métaphores et images poétiques, qui donne à la réalité une profondeur spirituelle.</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r>
              <a:rPr lang="fr-FR" sz="1900" dirty="0">
                <a:solidFill>
                  <a:srgbClr val="000000"/>
                </a:solidFill>
                <a:latin typeface="Abadi" panose="020B0604020104020204" pitchFamily="34" charset="0"/>
              </a:rPr>
              <a:t>À ces procédés s’ajoute une adresse parfaitement modulée selon le destinataire : tendre et filiale avec ses parents (« Je vous embrasse de tout cœur »), fraternelle et intellectuelle avec ses amis ; respectueuse et hiérarchique avec les autorités.</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9C30BF45-BBCA-DE9E-81BF-0F84F71B044C}"/>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8731AB71-F3B3-BBE0-3DD4-78D888AA7B11}"/>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163ADB95-31CC-BA84-4A6B-36D7150D2D45}"/>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677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9C10-86AC-70A4-3C12-400D910777D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E65E50D-F1B7-DB7A-F131-74DED8178A52}"/>
              </a:ext>
            </a:extLst>
          </p:cNvPr>
          <p:cNvSpPr>
            <a:spLocks noGrp="1"/>
          </p:cNvSpPr>
          <p:nvPr>
            <p:ph type="title"/>
          </p:nvPr>
        </p:nvSpPr>
        <p:spPr>
          <a:xfrm>
            <a:off x="484632" y="274956"/>
            <a:ext cx="6759532"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1. Forme des correspondances</a:t>
            </a:r>
          </a:p>
        </p:txBody>
      </p:sp>
      <p:sp>
        <p:nvSpPr>
          <p:cNvPr id="3" name="Espace réservé du texte 2">
            <a:extLst>
              <a:ext uri="{FF2B5EF4-FFF2-40B4-BE49-F238E27FC236}">
                <a16:creationId xmlns:a16="http://schemas.microsoft.com/office/drawing/2014/main" id="{F2266F8A-048D-03AB-5A1C-B73C268219B2}"/>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lang="fr-FR" sz="1900" b="1" dirty="0">
                <a:solidFill>
                  <a:srgbClr val="000000"/>
                </a:solidFill>
                <a:effectLst>
                  <a:outerShdw blurRad="38100" dist="38100" dir="2700000" algn="tl">
                    <a:srgbClr val="000000">
                      <a:alpha val="43137"/>
                    </a:srgbClr>
                  </a:outerShdw>
                </a:effectLst>
                <a:latin typeface="Abadi" panose="020B0604020104020204" pitchFamily="34" charset="0"/>
              </a:rPr>
              <a:t>Ressources matérielles</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lang="fr-FR" sz="1900" dirty="0">
                <a:solidFill>
                  <a:srgbClr val="000000"/>
                </a:solidFill>
                <a:latin typeface="Abadi" panose="020B0604020104020204" pitchFamily="34" charset="0"/>
              </a:rPr>
              <a:t>Sa première source est biblique : il ne relit les évènements qu’à la lumière des Ecritures.</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lang="fr-FR" sz="1900" dirty="0">
                <a:solidFill>
                  <a:srgbClr val="000000"/>
                </a:solidFill>
                <a:latin typeface="Abadi" panose="020B0604020104020204" pitchFamily="34" charset="0"/>
              </a:rPr>
              <a:t>Il s’appuie aussi sur les auteurs spirituels qu’il n’hésite pas à recommander ; et citant les martyrs de Corée comme modèles de ferveur.</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lang="fr-FR" sz="1900" dirty="0">
                <a:solidFill>
                  <a:srgbClr val="000000"/>
                </a:solidFill>
                <a:latin typeface="Abadi" panose="020B0604020104020204" pitchFamily="34" charset="0"/>
              </a:rPr>
              <a:t>À cela s’ajoutent des ressources historiques et culturelles : il a recours aux données de la tradition, de l’antiquité grecque, du Moyen Âge.</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lang="fr-FR" sz="1900" dirty="0">
                <a:solidFill>
                  <a:srgbClr val="000000"/>
                </a:solidFill>
                <a:latin typeface="Abadi" panose="020B0604020104020204" pitchFamily="34" charset="0"/>
              </a:rPr>
              <a:t>Enfin, il mobilise des savoirs scientifiques et techniques (sténographie, collecte de minéraux en Suisse)</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i="0" strike="noStrike" kern="1200" cap="none" spc="0" normalizeH="0" baseline="0" noProof="0" dirty="0">
                <a:ln>
                  <a:noFill/>
                </a:ln>
                <a:solidFill>
                  <a:srgbClr val="000000"/>
                </a:solidFill>
                <a:uLnTx/>
                <a:uFillTx/>
                <a:latin typeface="Abadi" panose="020B0604020104020204" pitchFamily="34" charset="0"/>
              </a:rPr>
              <a:t>Ces ressources multiples révèlent un auteur nourri à la fois par la Révélation, la culture humaniste et les sciences, un esprit où se rencontrent foi, intelligence et curiosité du monde</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5DAB7451-FDA6-11A4-A24B-7BC211C43C86}"/>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07B19850-1AFD-957E-8F3F-A53C76605A6F}"/>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24976527-60DA-91FE-501A-D909478A7BB5}"/>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744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7730-291A-F9F8-CA94-A0F61CDC4DA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32CC911-D0F5-318F-C7A7-AC6201ACA2AF}"/>
              </a:ext>
            </a:extLst>
          </p:cNvPr>
          <p:cNvSpPr>
            <a:spLocks noGrp="1"/>
          </p:cNvSpPr>
          <p:nvPr>
            <p:ph type="title"/>
          </p:nvPr>
        </p:nvSpPr>
        <p:spPr>
          <a:xfrm>
            <a:off x="484632" y="274956"/>
            <a:ext cx="7007850"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2. Le fond des correspondances</a:t>
            </a:r>
          </a:p>
        </p:txBody>
      </p:sp>
      <p:sp>
        <p:nvSpPr>
          <p:cNvPr id="3" name="Espace réservé du texte 2">
            <a:extLst>
              <a:ext uri="{FF2B5EF4-FFF2-40B4-BE49-F238E27FC236}">
                <a16:creationId xmlns:a16="http://schemas.microsoft.com/office/drawing/2014/main" id="{EBA77624-A736-BC6F-D469-99E4F13AB992}"/>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lang="fr-FR" sz="1900" b="1" dirty="0">
                <a:solidFill>
                  <a:srgbClr val="000000"/>
                </a:solidFill>
                <a:effectLst>
                  <a:outerShdw blurRad="38100" dist="38100" dir="2700000" algn="tl">
                    <a:srgbClr val="000000">
                      <a:alpha val="43137"/>
                    </a:srgbClr>
                  </a:outerShdw>
                </a:effectLst>
                <a:latin typeface="Abadi" panose="020B0604020104020204" pitchFamily="34" charset="0"/>
              </a:rPr>
              <a:t>Les grandes options spirituelles </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La spiritualité de la croix : souffrance offerte, purification, réparation</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La confiance absolue en la Providence </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La centralité du Sacré Cœur : amour, réparation, oblation.</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L’obéissance comme voie de sainteté et de mission</a:t>
            </a:r>
            <a:r>
              <a:rPr lang="fr-FR" sz="1900" dirty="0">
                <a:solidFill>
                  <a:srgbClr val="000000"/>
                </a:solidFill>
                <a:latin typeface="Abadi" panose="020B0604020104020204" pitchFamily="34" charset="0"/>
              </a:rPr>
              <a:t>.</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La charité fraternelle : douceur, patience, pardon.</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i="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67953DA0-6D68-11DB-73D8-0B6AC86BB773}"/>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66319705-687C-07AC-C4B1-7CAD9FA7DCC2}"/>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014C4CB9-F4AE-326B-7435-07A8A0696DF1}"/>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249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6C6FA-BD36-139E-2B0E-EE6280CC508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E23D4DB-B94B-BEE3-30D3-FEF8D75F5678}"/>
              </a:ext>
            </a:extLst>
          </p:cNvPr>
          <p:cNvSpPr>
            <a:spLocks noGrp="1"/>
          </p:cNvSpPr>
          <p:nvPr>
            <p:ph type="title"/>
          </p:nvPr>
        </p:nvSpPr>
        <p:spPr>
          <a:xfrm>
            <a:off x="484632" y="274956"/>
            <a:ext cx="7007850"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 2. Le fond des correspondances</a:t>
            </a:r>
          </a:p>
        </p:txBody>
      </p:sp>
      <p:sp>
        <p:nvSpPr>
          <p:cNvPr id="3" name="Espace réservé du texte 2">
            <a:extLst>
              <a:ext uri="{FF2B5EF4-FFF2-40B4-BE49-F238E27FC236}">
                <a16:creationId xmlns:a16="http://schemas.microsoft.com/office/drawing/2014/main" id="{544CE2E3-6CDF-69A9-2911-C720EE797A7E}"/>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lang="fr-FR" sz="1900" b="1" dirty="0">
                <a:solidFill>
                  <a:srgbClr val="000000"/>
                </a:solidFill>
                <a:effectLst>
                  <a:outerShdw blurRad="38100" dist="38100" dir="2700000" algn="tl">
                    <a:srgbClr val="000000">
                      <a:alpha val="43137"/>
                    </a:srgbClr>
                  </a:outerShdw>
                </a:effectLst>
                <a:latin typeface="Abadi" panose="020B0604020104020204" pitchFamily="34" charset="0"/>
              </a:rPr>
              <a:t>Quelques « figures » du Dehon les lettres</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un homme d’affection et de sensibilité</a:t>
            </a:r>
            <a:endParaRPr lang="fr-FR" sz="1900" dirty="0">
              <a:solidFill>
                <a:srgbClr val="000000"/>
              </a:solidFill>
              <a:latin typeface="Abadi" panose="020B0604020104020204" pitchFamily="34" charset="0"/>
            </a:endParaRP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Le fondateur : dépendance hiérarchique et besoin d’appui.</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Le gestionnaire prudent et transparent : rigueur financière et lucidité administrative</a:t>
            </a:r>
            <a:r>
              <a:rPr lang="fr-FR" sz="1900" dirty="0">
                <a:solidFill>
                  <a:srgbClr val="000000"/>
                </a:solidFill>
                <a:latin typeface="Abadi" panose="020B0604020104020204" pitchFamily="34" charset="0"/>
              </a:rPr>
              <a:t>.</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Père Dehon, un guide et conseiller de ses fils.</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Père Dehon, un homme organisé</a:t>
            </a:r>
            <a:r>
              <a:rPr lang="fr-FR" sz="1900" dirty="0">
                <a:solidFill>
                  <a:srgbClr val="000000"/>
                </a:solidFill>
                <a:latin typeface="Abadi" panose="020B0604020104020204" pitchFamily="34" charset="0"/>
              </a:rPr>
              <a:t>.</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Les clairs-obscurs d’un auteur tourmenté : entre mystique, patriotisme et militantisme</a:t>
            </a: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Arial" panose="020B0604020202020204" pitchFamily="34" charset="0"/>
              <a:buChar char="•"/>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 Un auteur multiple, unifié par une cohérence intérieure profonde</a:t>
            </a:r>
            <a:r>
              <a:rPr lang="fr-FR" sz="1900" dirty="0">
                <a:solidFill>
                  <a:srgbClr val="000000"/>
                </a:solidFill>
                <a:latin typeface="Abadi" panose="020B0604020104020204" pitchFamily="34" charset="0"/>
              </a:rPr>
              <a:t>.</a:t>
            </a:r>
            <a:endParaRPr kumimoji="0" lang="fr-FR" sz="190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i="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55830C92-2A3E-6DB1-6A4B-2650887CC5CC}"/>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13425002-55E7-676C-8E7F-43A2721FDEA3}"/>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133C6E20-6523-2692-2900-9C738EA71ED2}"/>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6317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8091-F38F-3D46-A1BF-1A029D1AE76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2F94C15-55A6-E618-3B4A-05F8621916BF}"/>
              </a:ext>
            </a:extLst>
          </p:cNvPr>
          <p:cNvSpPr>
            <a:spLocks noGrp="1"/>
          </p:cNvSpPr>
          <p:nvPr>
            <p:ph type="title"/>
          </p:nvPr>
        </p:nvSpPr>
        <p:spPr>
          <a:xfrm>
            <a:off x="484632" y="274956"/>
            <a:ext cx="7007850" cy="844718"/>
          </a:xfrm>
        </p:spPr>
        <p:txBody>
          <a:bodyPr/>
          <a:lstStyle/>
          <a:p>
            <a:pPr algn="ctr"/>
            <a:r>
              <a:rPr lang="fr-FR" sz="2800" cap="small" dirty="0">
                <a:effectLst>
                  <a:outerShdw blurRad="38100" dist="38100" dir="2700000" algn="tl">
                    <a:srgbClr val="000000">
                      <a:alpha val="43137"/>
                    </a:srgbClr>
                  </a:outerShdw>
                </a:effectLst>
              </a:rPr>
              <a:t>I</a:t>
            </a:r>
            <a:r>
              <a:rPr lang="fr-BE" sz="2800" cap="small" dirty="0">
                <a:effectLst>
                  <a:outerShdw blurRad="38100" dist="38100" dir="2700000" algn="tl">
                    <a:srgbClr val="000000">
                      <a:alpha val="43137"/>
                    </a:srgbClr>
                  </a:outerShdw>
                </a:effectLst>
              </a:rPr>
              <a:t>II. Actualité des lettres</a:t>
            </a:r>
          </a:p>
        </p:txBody>
      </p:sp>
      <p:sp>
        <p:nvSpPr>
          <p:cNvPr id="3" name="Espace réservé du texte 2">
            <a:extLst>
              <a:ext uri="{FF2B5EF4-FFF2-40B4-BE49-F238E27FC236}">
                <a16:creationId xmlns:a16="http://schemas.microsoft.com/office/drawing/2014/main" id="{2EDCE9A4-2B31-0B79-2E34-AD6A41D98D7A}"/>
              </a:ext>
            </a:extLst>
          </p:cNvPr>
          <p:cNvSpPr>
            <a:spLocks noGrp="1"/>
          </p:cNvSpPr>
          <p:nvPr>
            <p:ph type="body" sz="quarter" idx="28"/>
          </p:nvPr>
        </p:nvSpPr>
        <p:spPr>
          <a:xfrm>
            <a:off x="597158" y="1268963"/>
            <a:ext cx="7142331" cy="4948957"/>
          </a:xfrm>
        </p:spPr>
        <p:txBody>
          <a:bodyPr/>
          <a:lstStyle/>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endParaRPr kumimoji="0" lang="fr-FR" sz="1900" strike="noStrike" kern="1200" cap="none" spc="0" normalizeH="0" baseline="0" noProof="0" dirty="0">
              <a:ln>
                <a:noFill/>
              </a:ln>
              <a:solidFill>
                <a:srgbClr val="000000"/>
              </a:solidFill>
              <a:uLnTx/>
              <a:uFillTx/>
              <a:latin typeface="Abadi" panose="020B0604020104020204" pitchFamily="34" charset="0"/>
            </a:endParaRP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Des inadéquations par rapport au temps et au lieu</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b="1"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endParaRPr>
          </a:p>
          <a:p>
            <a:pPr marL="342900" marR="0" lvl="0" indent="-342900" algn="l" defTabSz="914400" rtl="0" eaLnBrk="1" fontAlgn="auto" latinLnBrk="0" hangingPunct="1">
              <a:lnSpc>
                <a:spcPct val="100000"/>
              </a:lnSpc>
              <a:spcBef>
                <a:spcPts val="1000"/>
              </a:spcBef>
              <a:spcAft>
                <a:spcPts val="0"/>
              </a:spcAft>
              <a:buClr>
                <a:srgbClr val="B71E42"/>
              </a:buClr>
              <a:buSzPct val="100000"/>
              <a:buFont typeface="Wingdings" panose="05000000000000000000" pitchFamily="2" charset="2"/>
              <a:buChar char="Ø"/>
              <a:tabLst/>
              <a:defRPr/>
            </a:pPr>
            <a:r>
              <a:rPr kumimoji="0" lang="fr-FR" sz="1900" strike="noStrike" kern="1200" cap="none" spc="0" normalizeH="0" baseline="0" noProof="0" dirty="0">
                <a:ln>
                  <a:noFill/>
                </a:ln>
                <a:solidFill>
                  <a:srgbClr val="000000"/>
                </a:solidFill>
                <a:uLnTx/>
                <a:uFillTx/>
                <a:latin typeface="Abadi" panose="020B0604020104020204" pitchFamily="34" charset="0"/>
              </a:rPr>
              <a:t>Quel héritage de Dehon nous suggère la lecture de ses lettres ?</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i="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D81BC924-CB46-96AC-5DEF-F9D864EC1662}"/>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51310529-4555-300D-7B2E-19E176BEB707}"/>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E961FB9E-E820-A110-F2BF-BF68157837B3}"/>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994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73DBF-933F-E1AB-BF9F-D84D32CBF6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AE12E6-ED17-6C07-41E5-E83CB4B80B54}"/>
              </a:ext>
            </a:extLst>
          </p:cNvPr>
          <p:cNvSpPr>
            <a:spLocks noGrp="1"/>
          </p:cNvSpPr>
          <p:nvPr>
            <p:ph type="title"/>
          </p:nvPr>
        </p:nvSpPr>
        <p:spPr>
          <a:xfrm>
            <a:off x="484632" y="274956"/>
            <a:ext cx="7007850" cy="844718"/>
          </a:xfrm>
        </p:spPr>
        <p:txBody>
          <a:bodyPr/>
          <a:lstStyle/>
          <a:p>
            <a:pPr algn="ctr"/>
            <a:r>
              <a:rPr lang="fr-FR" sz="2800" cap="small" dirty="0">
                <a:effectLst>
                  <a:outerShdw blurRad="38100" dist="38100" dir="2700000" algn="tl">
                    <a:srgbClr val="000000">
                      <a:alpha val="43137"/>
                    </a:srgbClr>
                  </a:outerShdw>
                </a:effectLst>
              </a:rPr>
              <a:t>Conclusion</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177AE61E-072D-B5CC-3E23-E440E0E71BFC}"/>
              </a:ext>
            </a:extLst>
          </p:cNvPr>
          <p:cNvSpPr>
            <a:spLocks noGrp="1"/>
          </p:cNvSpPr>
          <p:nvPr>
            <p:ph type="body" sz="quarter" idx="28"/>
          </p:nvPr>
        </p:nvSpPr>
        <p:spPr>
          <a:xfrm>
            <a:off x="597158" y="1268963"/>
            <a:ext cx="7142331" cy="4948957"/>
          </a:xfrm>
        </p:spPr>
        <p:txBody>
          <a:bodyPr/>
          <a:lstStyle/>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R="0" lvl="0" algn="ctr"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ctr" defTabSz="914400" rtl="0" eaLnBrk="1" fontAlgn="auto" latinLnBrk="0" hangingPunct="1">
              <a:lnSpc>
                <a:spcPct val="100000"/>
              </a:lnSpc>
              <a:spcBef>
                <a:spcPts val="1000"/>
              </a:spcBef>
              <a:spcAft>
                <a:spcPts val="0"/>
              </a:spcAft>
              <a:buClr>
                <a:srgbClr val="B71E42"/>
              </a:buClr>
              <a:buSzPct val="100000"/>
              <a:tabLst/>
              <a:defRPr/>
            </a:pPr>
            <a:r>
              <a:rPr lang="fr-FR" sz="1900" b="1" dirty="0">
                <a:solidFill>
                  <a:srgbClr val="000000"/>
                </a:solidFill>
                <a:effectLst>
                  <a:outerShdw blurRad="38100" dist="38100" dir="2700000" algn="tl">
                    <a:srgbClr val="000000">
                      <a:alpha val="43137"/>
                    </a:srgbClr>
                  </a:outerShdw>
                </a:effectLst>
                <a:latin typeface="Abadi" panose="020B0604020104020204" pitchFamily="34" charset="0"/>
              </a:rPr>
              <a:t>L</a:t>
            </a:r>
            <a:r>
              <a:rPr kumimoji="0" lang="fr-FR" sz="1900" b="1"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badi" panose="020B0604020104020204" pitchFamily="34" charset="0"/>
              </a:rPr>
              <a:t>ETTRE DU PERE DEHON A SES FILS</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strike="noStrike" kern="1200" cap="none" spc="0" normalizeH="0" baseline="0" noProof="0" dirty="0">
              <a:ln>
                <a:noFill/>
              </a:ln>
              <a:solidFill>
                <a:srgbClr val="000000"/>
              </a:solidFill>
              <a:uLnTx/>
              <a:uFillTx/>
              <a:latin typeface="Abadi" panose="020B0604020104020204" pitchFamily="34" charset="0"/>
            </a:endParaRPr>
          </a:p>
          <a:p>
            <a:pPr marR="0" lvl="0" algn="ctr"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r>
              <a:rPr kumimoji="0" lang="fr-FR" sz="1900" b="1" strike="noStrike" kern="1200" cap="none" spc="0" normalizeH="0" baseline="0" noProof="0" dirty="0">
                <a:ln>
                  <a:noFill/>
                </a:ln>
                <a:solidFill>
                  <a:srgbClr val="000000"/>
                </a:solidFill>
                <a:uLnTx/>
                <a:uFillTx/>
                <a:latin typeface="Abadi" panose="020B0604020104020204" pitchFamily="34" charset="0"/>
              </a:rPr>
              <a:t>En marche vers les 150 ans de la Congrégation</a:t>
            </a:r>
          </a:p>
          <a:p>
            <a:pPr marR="0" lvl="0" algn="l" defTabSz="914400" rtl="0" eaLnBrk="1" fontAlgn="auto" latinLnBrk="0" hangingPunct="1">
              <a:lnSpc>
                <a:spcPct val="100000"/>
              </a:lnSpc>
              <a:spcBef>
                <a:spcPts val="1000"/>
              </a:spcBef>
              <a:spcAft>
                <a:spcPts val="0"/>
              </a:spcAft>
              <a:buClr>
                <a:srgbClr val="B71E42"/>
              </a:buClr>
              <a:buSzPct val="100000"/>
              <a:tabLst/>
              <a:defRPr/>
            </a:pPr>
            <a:endParaRPr kumimoji="0" lang="fr-FR" sz="1900" i="0" strike="noStrike" kern="1200" cap="none" spc="0" normalizeH="0" baseline="0" noProof="0" dirty="0">
              <a:ln>
                <a:noFill/>
              </a:ln>
              <a:solidFill>
                <a:srgbClr val="000000"/>
              </a:solidFill>
              <a:uLnTx/>
              <a:uFillTx/>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endParaRPr lang="fr-FR" sz="1900" dirty="0">
              <a:solidFill>
                <a:srgbClr val="000000"/>
              </a:solidFill>
              <a:latin typeface="Abadi" panose="020B0604020104020204" pitchFamily="34" charset="0"/>
            </a:endParaRPr>
          </a:p>
          <a:p>
            <a:pPr marR="0" lvl="0" algn="l" defTabSz="914400" rtl="0" eaLnBrk="1" fontAlgn="auto" latinLnBrk="0" hangingPunct="1">
              <a:lnSpc>
                <a:spcPct val="100000"/>
              </a:lnSpc>
              <a:spcBef>
                <a:spcPts val="1000"/>
              </a:spcBef>
              <a:spcAft>
                <a:spcPts val="0"/>
              </a:spcAft>
              <a:buClr>
                <a:srgbClr val="B71E42"/>
              </a:buClr>
              <a:buSzPct val="100000"/>
              <a:tabLst/>
              <a:defRPr/>
            </a:pPr>
            <a:r>
              <a:rPr lang="fr-FR" sz="1900" dirty="0">
                <a:solidFill>
                  <a:srgbClr val="000000"/>
                </a:solidFill>
                <a:latin typeface="Abadi" panose="020B0604020104020204" pitchFamily="34" charset="0"/>
              </a:rPr>
              <a:t>  </a:t>
            </a: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lang="fr-FR" sz="1900" dirty="0">
              <a:solidFill>
                <a:srgbClr val="000000"/>
              </a:solidFill>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pPr marL="228600" marR="0" lvl="0" indent="-228600" algn="l" defTabSz="914400" rtl="0" eaLnBrk="1" fontAlgn="auto" latinLnBrk="0" hangingPunct="1">
              <a:lnSpc>
                <a:spcPct val="100000"/>
              </a:lnSpc>
              <a:spcBef>
                <a:spcPts val="1000"/>
              </a:spcBef>
              <a:spcAft>
                <a:spcPts val="0"/>
              </a:spcAft>
              <a:buClr>
                <a:srgbClr val="B71E42"/>
              </a:buClr>
              <a:buSzPct val="100000"/>
              <a:buFont typeface="Arial" pitchFamily="34"/>
              <a:buChar char="•"/>
              <a:tabLst/>
              <a:defRPr/>
            </a:pPr>
            <a:endParaRPr kumimoji="0" lang="fr-FR" sz="1900" b="0" i="0" u="none" strike="noStrike" kern="1200" cap="none" spc="0" normalizeH="0" baseline="0" noProof="0" dirty="0">
              <a:ln>
                <a:noFill/>
              </a:ln>
              <a:solidFill>
                <a:srgbClr val="000000"/>
              </a:solidFill>
              <a:effectLst/>
              <a:uLnTx/>
              <a:uFillTx/>
              <a:latin typeface="Abadi" panose="020B0604020104020204" pitchFamily="34" charset="0"/>
            </a:endParaRPr>
          </a:p>
          <a:p>
            <a:endParaRPr lang="fr-BE" sz="2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CA457CFE-5B0A-6688-CF89-2B4E8C2485F1}"/>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7508AD19-6F1C-4FC3-8E70-A413B19B756E}"/>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CCE1F43E-C227-CFF0-AF87-C2F1647ACBBB}"/>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967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2705E-A08F-5621-6E60-F2E1D19422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871484-3DBA-BC9B-61F9-62BE57BD1A28}"/>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Plan</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C327A3D5-C873-E6A4-E3C3-EFE582DBF129}"/>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Les destinataires implicites des correspondances : contextes historiques, problèmes et défis auxquels sont confrontés ces destinataires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 P. Dehon (auteur implicite) à travers ses correspondances : personnalité, préoccupations et réponses aux questions de ses destinataires, etc.</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Réception actuelle : quelle actualité du Dehon des correspondances ? (lecteurs situés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NB. Trois questions guident notre étude : À quelles questions Dehon a-t-il tenté de répondre? Quelles réponses a-t-il apportées face aux attentes des destinataires? Quelles pertinences pour ces échanges aujourd’hui?</a:t>
            </a: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969D36A3-9A59-08C9-2646-785B23FC12DB}"/>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1969B57B-2CE7-381E-9801-FFFC45CD7FCB}"/>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513CE344-B613-9B8A-A920-3AC23BB1234A}"/>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0710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4197D-53CC-F50F-162D-38F928D35EE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AA20E0A-7E5B-740E-0908-E0B2DA54EDE6}"/>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Destinataires implicites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8F2C64D6-B41D-4A1A-ED90-7015DC58B035}"/>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Destinataires implicites/visés vs destinataires explicites/officiels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La figure du père Dehon se construit à travers ses interactions avec ses correspondances au fil des années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Étudier les destinataires, c'est reconstruire Dehon non pas comme une essence figée, mais comme une figure qui se façonne dans la diversité de ses relations</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C'est aussi l'observer en mouvement, le voir agir dans les diverses situations et circonstances de la vie: face aux défis de la vie familiale, aux exigences de la vie ecclésiale et institutionnelle, aux épreuves personnelles, et aux bouleversements de son époque.</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15C694A2-3FE6-88E5-92BE-BF2FD2A67D47}"/>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437C15F8-F1AE-1277-1FB5-7DB38E8CD16B}"/>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F1E6F36D-EDAA-F956-1BDA-50BA322E68DB}"/>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2073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CEFD2-2D17-D52D-043D-EDC2DA833EF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41BD09-D6B8-E66F-5C6C-7DB7D1F84791}"/>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Destinataires implicites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E3A72570-7FD8-B0C1-B446-07100EDA611E}"/>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Destinataires retenus : 4 groupes</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Famille</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Amis : Léon Palustre et Abbé Charles Désaire</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Autorités ecclésiastiques et civiles </a:t>
            </a:r>
          </a:p>
          <a:p>
            <a:pPr marL="342900" indent="-342900">
              <a:buClr>
                <a:srgbClr val="B71E42"/>
              </a:buClr>
              <a:buSzPct val="100000"/>
              <a:buFont typeface="Arial" panose="020B0604020202020204" pitchFamily="34" charset="0"/>
              <a:buChar char="•"/>
              <a:defRPr/>
            </a:pPr>
            <a:r>
              <a:rPr lang="fr-FR" sz="1900" dirty="0" err="1">
                <a:solidFill>
                  <a:srgbClr val="000000"/>
                </a:solidFill>
                <a:latin typeface="Abadi" panose="020B0604020104020204" pitchFamily="34" charset="0"/>
              </a:rPr>
              <a:t>Confreres</a:t>
            </a:r>
            <a:endParaRPr lang="fr-FR" sz="1900" dirty="0">
              <a:solidFill>
                <a:srgbClr val="000000"/>
              </a:solidFill>
              <a:latin typeface="Abadi" panose="020B0604020104020204" pitchFamily="34" charset="0"/>
            </a:endParaRP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Critères : abondances des échanges et </a:t>
            </a:r>
            <a:r>
              <a:rPr lang="fr-FR" sz="1900" dirty="0" err="1">
                <a:solidFill>
                  <a:srgbClr val="000000"/>
                </a:solidFill>
                <a:latin typeface="Abadi" panose="020B0604020104020204" pitchFamily="34" charset="0"/>
              </a:rPr>
              <a:t>pertinances</a:t>
            </a:r>
            <a:r>
              <a:rPr lang="fr-FR" sz="1900" dirty="0">
                <a:solidFill>
                  <a:srgbClr val="000000"/>
                </a:solidFill>
                <a:latin typeface="Abadi" panose="020B0604020104020204" pitchFamily="34" charset="0"/>
              </a:rPr>
              <a:t> pour saisir la personnalité de Dehon</a:t>
            </a: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8E3F9C19-FBED-9A08-2AEA-5445296E9BD7}"/>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A2434806-03F3-61B4-2E28-06166B743591}"/>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C297B31E-99C6-EE46-9DD8-5782CAEDC904}"/>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47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82D7B-DA47-6941-3E87-CF64815898E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348C7B2-76A8-83F6-1D70-5C9A82967AEC}"/>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1. La famille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D18CBC32-34C5-871B-A6DE-7463D9CA31FF}"/>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Dehon écrit à ses parents (Jules-Alexandre Dehon, et Adèle-Stéphanie </a:t>
            </a:r>
            <a:r>
              <a:rPr lang="fr-FR" sz="1900" dirty="0" err="1">
                <a:solidFill>
                  <a:srgbClr val="000000"/>
                </a:solidFill>
                <a:latin typeface="Abadi" panose="020B0604020104020204" pitchFamily="34" charset="0"/>
              </a:rPr>
              <a:t>Vandelet</a:t>
            </a:r>
            <a:r>
              <a:rPr lang="fr-FR" sz="1900" dirty="0">
                <a:solidFill>
                  <a:srgbClr val="000000"/>
                </a:solidFill>
                <a:latin typeface="Abadi" panose="020B0604020104020204" pitchFamily="34" charset="0"/>
              </a:rPr>
              <a:t>), à son frère Henri, à sa cousine-belle-sœur, à ses nièces — une famille de petite bourgeoisie rurale. L'essentiel de cette correspondance démarre en 1864 (en voyage (Europe du Sud, Moyen-Orient, Europe centrale) </a:t>
            </a:r>
          </a:p>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Ces destinataires se révèlent, à travers le texte, marqués par :</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Un besoin constant de nouvelles et de réassurance</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Des préjugés sur la dangerosité du monde oriental</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La peur de perdre un fils, ou qu'il ne fasse de mauvais choix de vie</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Des différends durables sur sa vocation religieuse</a:t>
            </a:r>
          </a:p>
          <a:p>
            <a:pPr marL="342900" indent="-342900">
              <a:buClr>
                <a:srgbClr val="B71E42"/>
              </a:buClr>
              <a:buSzPct val="100000"/>
              <a:buFont typeface="Arial" panose="020B0604020202020204" pitchFamily="34" charset="0"/>
              <a:buChar char="•"/>
              <a:defRPr/>
            </a:pPr>
            <a:r>
              <a:rPr lang="fr-FR" sz="1900" dirty="0">
                <a:solidFill>
                  <a:srgbClr val="000000"/>
                </a:solidFill>
                <a:latin typeface="Abadi" panose="020B0604020104020204" pitchFamily="34" charset="0"/>
              </a:rPr>
              <a:t>Un manque de ferveur religieuse</a:t>
            </a: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F550D9C8-C0A3-7D7D-1BA4-5C9B8ABA417A}"/>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8383294E-3513-1A1E-97A4-2447B65638FF}"/>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CDDAAF1D-A5FB-9876-8B99-822C688E4140}"/>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027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FDB1D-BCC5-F8BD-EC8B-7B5F8D4A56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AD2965-8357-6B96-BA8B-6D0E4E228520}"/>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1. La famille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B909B405-0A64-00FF-D871-B35866FAA084}"/>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Lettre à ses parents : 29 novembre 1864</a:t>
            </a:r>
          </a:p>
          <a:p>
            <a:pPr>
              <a:buClr>
                <a:srgbClr val="B71E42"/>
              </a:buClr>
              <a:buSzPct val="100000"/>
              <a:defRPr/>
            </a:pPr>
            <a:r>
              <a:rPr lang="fr-FR" sz="1900" dirty="0">
                <a:solidFill>
                  <a:srgbClr val="000000"/>
                </a:solidFill>
                <a:latin typeface="Abadi" panose="020B0604020104020204" pitchFamily="34" charset="0"/>
              </a:rPr>
              <a:t>Chers parents,</a:t>
            </a:r>
          </a:p>
          <a:p>
            <a:pPr>
              <a:buClr>
                <a:srgbClr val="B71E42"/>
              </a:buClr>
              <a:buSzPct val="100000"/>
              <a:defRPr/>
            </a:pPr>
            <a:r>
              <a:rPr lang="fr-FR" sz="1900" dirty="0">
                <a:solidFill>
                  <a:srgbClr val="000000"/>
                </a:solidFill>
                <a:latin typeface="Abadi" panose="020B0604020104020204" pitchFamily="34" charset="0"/>
              </a:rPr>
              <a:t>“Notre tour de Grèce s’est heureusement terminé et nous nous en sommes reposés par cinq jours du plus délicieux séjour à Athènes […] </a:t>
            </a:r>
          </a:p>
          <a:p>
            <a:pPr>
              <a:buClr>
                <a:srgbClr val="B71E42"/>
              </a:buClr>
              <a:buSzPct val="100000"/>
              <a:defRPr/>
            </a:pPr>
            <a:r>
              <a:rPr lang="fr-FR" sz="1900" dirty="0">
                <a:solidFill>
                  <a:srgbClr val="000000"/>
                </a:solidFill>
                <a:latin typeface="Abadi" panose="020B0604020104020204" pitchFamily="34" charset="0"/>
              </a:rPr>
              <a:t>Le voyage de Grèce est fécond en enseignements et la source de bien des études : il appelle la critique sur l’histoire primitive de la Grèce, qu’il faudrait dégager de son voile mystique et faire sortir de la fable, et sur l’histoire moins ancienne, qu’il faudrait réduire de l’exagération qu’y ont apportée ses auteurs par orgueil national`”. </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52B47A51-5430-010E-234F-F7575FF5B5A7}"/>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34C6282A-F75C-DCC4-2F95-57004F5808DD}"/>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17DDAD12-511C-3040-39C3-0D85BB0A58BA}"/>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321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B17B-E632-EACE-01E2-472A5BBCF45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107D691-1D6A-5309-945E-BCB78CDA8E62}"/>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1. La famille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06B43465-404F-4913-189A-299084D4EF0F}"/>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Lettre à ses parents 08 mars 1873 : affections</a:t>
            </a: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Par cœur j’avais appris un joli compliment, Et j’accourais le dire à ma chère maman ; Mais j’ai tout oublié lorsque je suis venu… Je t’aime est le seul mot que j’ai bien retenu ». 2 En voici un autre pour Marthe : « Je voudrais en cet heureux jour Te prouver ma reconnaissance, Louer ta bonté, ton amour, Tes soins pour moi dans mon enfance…Je ne puis selon mon désir Te peindre toute ma tendresse ; Mon cœur du moins peut te chérir, Il t’aime et t’aimera sans cesse ». […] Embrassez pour moi Henri, Laure, maman Dehon et les enfants. Je vous embrasse de tout cœur, Marthe et Amélie Dehon. Votre dévoué fils L. Dehon, vicaire</a:t>
            </a: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4F439DC2-E5EC-9F45-F799-C027AD3208AE}"/>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3EEC35C6-D000-B8BE-D20F-DFB0B03A82A2}"/>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36E0FD6C-5048-5014-3A3E-7D699D81294D}"/>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269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F1846-A301-BAF3-88CB-88BF2F614FE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B807B3E-8609-AC6C-DE87-DF7E30A4B94D}"/>
              </a:ext>
            </a:extLst>
          </p:cNvPr>
          <p:cNvSpPr>
            <a:spLocks noGrp="1"/>
          </p:cNvSpPr>
          <p:nvPr>
            <p:ph type="title"/>
          </p:nvPr>
        </p:nvSpPr>
        <p:spPr>
          <a:xfrm>
            <a:off x="537006" y="274956"/>
            <a:ext cx="6423630" cy="620783"/>
          </a:xfrm>
        </p:spPr>
        <p:txBody>
          <a:bodyPr/>
          <a:lstStyle/>
          <a:p>
            <a:pPr algn="ctr"/>
            <a:r>
              <a:rPr lang="fr-FR" sz="2800" cap="small" dirty="0">
                <a:effectLst>
                  <a:outerShdw blurRad="38100" dist="38100" dir="2700000" algn="tl">
                    <a:srgbClr val="000000">
                      <a:alpha val="43137"/>
                    </a:srgbClr>
                  </a:outerShdw>
                </a:effectLst>
              </a:rPr>
              <a:t>I. 1. La famille </a:t>
            </a:r>
            <a:endParaRPr lang="fr-BE" sz="2800" cap="small" dirty="0">
              <a:effectLst>
                <a:outerShdw blurRad="38100" dist="38100" dir="2700000" algn="tl">
                  <a:srgbClr val="000000">
                    <a:alpha val="43137"/>
                  </a:srgbClr>
                </a:outerShdw>
              </a:effectLst>
            </a:endParaRPr>
          </a:p>
        </p:txBody>
      </p:sp>
      <p:sp>
        <p:nvSpPr>
          <p:cNvPr id="3" name="Espace réservé du texte 2">
            <a:extLst>
              <a:ext uri="{FF2B5EF4-FFF2-40B4-BE49-F238E27FC236}">
                <a16:creationId xmlns:a16="http://schemas.microsoft.com/office/drawing/2014/main" id="{D439C6DB-AE68-1B6B-A6F8-0338A6865136}"/>
              </a:ext>
            </a:extLst>
          </p:cNvPr>
          <p:cNvSpPr>
            <a:spLocks noGrp="1"/>
          </p:cNvSpPr>
          <p:nvPr>
            <p:ph type="body" sz="quarter" idx="28"/>
          </p:nvPr>
        </p:nvSpPr>
        <p:spPr>
          <a:xfrm>
            <a:off x="509573" y="1017037"/>
            <a:ext cx="7229915" cy="5200883"/>
          </a:xfrm>
        </p:spPr>
        <p:txBody>
          <a:bodyPr/>
          <a:lstStyle/>
          <a:p>
            <a:pPr marL="342900" indent="-342900">
              <a:buClr>
                <a:srgbClr val="B71E42"/>
              </a:buClr>
              <a:buSzPct val="100000"/>
              <a:buFont typeface="Wingdings" panose="05000000000000000000" pitchFamily="2" charset="2"/>
              <a:buChar char="Ø"/>
              <a:defRPr/>
            </a:pPr>
            <a:r>
              <a:rPr lang="fr-FR" sz="1900" dirty="0">
                <a:solidFill>
                  <a:srgbClr val="000000"/>
                </a:solidFill>
                <a:latin typeface="Abadi" panose="020B0604020104020204" pitchFamily="34" charset="0"/>
              </a:rPr>
              <a:t>Lettre à ses parents 08 mars 1873 : affections</a:t>
            </a: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r>
              <a:rPr lang="fr-FR" sz="1900" dirty="0">
                <a:solidFill>
                  <a:srgbClr val="000000"/>
                </a:solidFill>
                <a:latin typeface="Abadi" panose="020B0604020104020204" pitchFamily="34" charset="0"/>
              </a:rPr>
              <a:t>« Par cœur j’avais appris un joli compliment, Et j’accourais le dire à ma chère maman ; Mais j’ai tout oublié lorsque je suis venu… Je t’aime est le seul mot que j’ai bien retenu ». 2 En voici un autre pour Marthe : « Je voudrais en cet heureux jour Te prouver ma reconnaissance, Louer ta bonté, ton amour, Tes soins pour moi dans mon enfance…Je ne puis selon mon désir Te peindre toute ma tendresse ; Mon cœur du moins peut te chérir, Il t’aime et t’aimera sans cesse ». […] Embrassez pour moi Henri, Laure, maman Dehon et les enfants. Je vous embrasse de tout cœur, Marthe et Amélie Dehon. Votre dévoué fils L. Dehon, vicaire</a:t>
            </a:r>
          </a:p>
          <a:p>
            <a:pPr>
              <a:buClr>
                <a:srgbClr val="B71E42"/>
              </a:buClr>
              <a:buSzPct val="100000"/>
              <a:defRPr/>
            </a:pPr>
            <a:r>
              <a:rPr lang="fr-FR" sz="1900" dirty="0">
                <a:solidFill>
                  <a:srgbClr val="000000"/>
                </a:solidFill>
                <a:latin typeface="Abadi" panose="020B0604020104020204" pitchFamily="34" charset="0"/>
              </a:rPr>
              <a:t> </a:t>
            </a:r>
          </a:p>
          <a:p>
            <a:pPr>
              <a:buClr>
                <a:srgbClr val="B71E42"/>
              </a:buClr>
              <a:buSzPct val="100000"/>
              <a:defRPr/>
            </a:pPr>
            <a:endParaRPr lang="fr-FR" sz="1900" dirty="0">
              <a:solidFill>
                <a:srgbClr val="000000"/>
              </a:solidFill>
              <a:latin typeface="Abadi" panose="020B0604020104020204" pitchFamily="34" charset="0"/>
            </a:endParaRPr>
          </a:p>
          <a:p>
            <a:pPr marL="342900" indent="-342900">
              <a:buClr>
                <a:srgbClr val="B71E42"/>
              </a:buClr>
              <a:buSzPct val="100000"/>
              <a:buFont typeface="Wingdings" panose="05000000000000000000" pitchFamily="2" charset="2"/>
              <a:buChar char="Ø"/>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pPr>
              <a:buClr>
                <a:srgbClr val="B71E42"/>
              </a:buClr>
              <a:buSzPct val="100000"/>
              <a:defRPr/>
            </a:pPr>
            <a:endParaRPr lang="fr-FR" sz="1900" dirty="0">
              <a:solidFill>
                <a:srgbClr val="000000"/>
              </a:solidFill>
              <a:latin typeface="Abadi" panose="020B0604020104020204" pitchFamily="34" charset="0"/>
            </a:endParaRPr>
          </a:p>
          <a:p>
            <a:endParaRPr lang="fr-BE" sz="1800" cap="small" dirty="0">
              <a:effectLst>
                <a:outerShdw blurRad="38100" dist="38100" dir="2700000" algn="tl">
                  <a:srgbClr val="000000">
                    <a:alpha val="43137"/>
                  </a:srgbClr>
                </a:outerShdw>
              </a:effectLst>
            </a:endParaRPr>
          </a:p>
        </p:txBody>
      </p:sp>
      <p:sp>
        <p:nvSpPr>
          <p:cNvPr id="5" name="Espace réservé du pied de page 4">
            <a:extLst>
              <a:ext uri="{FF2B5EF4-FFF2-40B4-BE49-F238E27FC236}">
                <a16:creationId xmlns:a16="http://schemas.microsoft.com/office/drawing/2014/main" id="{9071D677-5987-8B62-BA3E-9D5A9B4420BD}"/>
              </a:ext>
            </a:extLst>
          </p:cNvPr>
          <p:cNvSpPr>
            <a:spLocks noGrp="1"/>
          </p:cNvSpPr>
          <p:nvPr>
            <p:ph type="ftr" sz="quarter" idx="5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i="1" dirty="0">
                <a:solidFill>
                  <a:srgbClr val="0F253E"/>
                </a:solidFill>
                <a:effectLst>
                  <a:outerShdw blurRad="38100" dist="38100" dir="2700000" algn="tl">
                    <a:srgbClr val="000000">
                      <a:alpha val="43137"/>
                    </a:srgbClr>
                  </a:outerShdw>
                </a:effectLst>
                <a:latin typeface="Abadi"/>
              </a:rPr>
              <a:t>Commission théologique dehonienne africaine</a:t>
            </a:r>
            <a:endParaRPr kumimoji="0" lang="fr-FR" sz="1200" b="0" i="1" u="none" strike="noStrike" kern="1200" cap="none" spc="0" normalizeH="0" baseline="0" noProof="0" dirty="0">
              <a:ln>
                <a:noFill/>
              </a:ln>
              <a:solidFill>
                <a:srgbClr val="0F253E"/>
              </a:solidFill>
              <a:effectLst>
                <a:outerShdw blurRad="38100" dist="38100" dir="2700000" algn="tl">
                  <a:srgbClr val="000000">
                    <a:alpha val="43137"/>
                  </a:srgbClr>
                </a:outerShdw>
              </a:effectLst>
              <a:uLnTx/>
              <a:uFillTx/>
              <a:latin typeface="Abadi"/>
              <a:ea typeface="+mn-ea"/>
              <a:cs typeface="+mn-cs"/>
            </a:endParaRPr>
          </a:p>
        </p:txBody>
      </p:sp>
      <p:sp>
        <p:nvSpPr>
          <p:cNvPr id="6" name="Espace réservé du numéro de diapositive 5">
            <a:extLst>
              <a:ext uri="{FF2B5EF4-FFF2-40B4-BE49-F238E27FC236}">
                <a16:creationId xmlns:a16="http://schemas.microsoft.com/office/drawing/2014/main" id="{09EA070E-824D-5DC7-5907-9E7A13C1C788}"/>
              </a:ext>
            </a:extLst>
          </p:cNvPr>
          <p:cNvSpPr>
            <a:spLocks noGrp="1"/>
          </p:cNvSpPr>
          <p:nvPr>
            <p:ph type="sldNum" sz="quarter" idx="5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FEACEE-25B4-4A2D-B147-27296E36371D}" type="slidenum">
              <a:rPr kumimoji="0" lang="fr-FR" altLang="zh-CN" sz="1200" b="0" i="0" u="none" strike="noStrike" kern="1200" cap="none" spc="0" normalizeH="0" baseline="0" noProof="0" smtClean="0">
                <a:ln>
                  <a:noFill/>
                </a:ln>
                <a:solidFill>
                  <a:srgbClr val="0F253E"/>
                </a:solidFill>
                <a:effectLst/>
                <a:uLnTx/>
                <a:uFillTx/>
                <a:latin typeface="Abad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fr-FR" altLang="zh-CN" sz="1200" b="0" i="0" u="none" strike="noStrike" kern="1200" cap="none" spc="0" normalizeH="0" baseline="0" noProof="0" dirty="0">
              <a:ln>
                <a:noFill/>
              </a:ln>
              <a:solidFill>
                <a:srgbClr val="0F253E"/>
              </a:solidFill>
              <a:effectLst/>
              <a:uLnTx/>
              <a:uFillTx/>
              <a:latin typeface="Abadi"/>
              <a:ea typeface="+mn-ea"/>
              <a:cs typeface="+mn-cs"/>
            </a:endParaRPr>
          </a:p>
        </p:txBody>
      </p:sp>
      <p:pic>
        <p:nvPicPr>
          <p:cNvPr id="1026" name="Picture 2">
            <a:extLst>
              <a:ext uri="{FF2B5EF4-FFF2-40B4-BE49-F238E27FC236}">
                <a16:creationId xmlns:a16="http://schemas.microsoft.com/office/drawing/2014/main" id="{D3599796-5E9D-58A0-7BE0-DC781264373F}"/>
              </a:ext>
            </a:extLst>
          </p:cNvPr>
          <p:cNvPicPr>
            <a:picLocks noGrp="1" noChangeAspect="1" noChangeArrowheads="1"/>
          </p:cNvPicPr>
          <p:nvPr>
            <p:ph type="pic" sz="quarter" idx="51"/>
          </p:nvPr>
        </p:nvPicPr>
        <p:blipFill>
          <a:blip r:embed="rId2"/>
          <a:srcRect l="25747" r="25747"/>
          <a:stretch/>
        </p:blipFill>
        <p:spPr bwMode="auto">
          <a:xfrm>
            <a:off x="7739489" y="274955"/>
            <a:ext cx="4285120" cy="60232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605316"/>
      </p:ext>
    </p:extLst>
  </p:cSld>
  <p:clrMapOvr>
    <a:masterClrMapping/>
  </p:clrMapOvr>
</p:sld>
</file>

<file path=ppt/theme/theme1.xml><?xml version="1.0" encoding="utf-8"?>
<a:theme xmlns:a="http://schemas.openxmlformats.org/drawingml/2006/main" name="Personnalisé​">
  <a:themeElements>
    <a:clrScheme name="Custom 9">
      <a:dk1>
        <a:srgbClr val="000000"/>
      </a:dk1>
      <a:lt1>
        <a:srgbClr val="FFFFFF"/>
      </a:lt1>
      <a:dk2>
        <a:srgbClr val="0F253E"/>
      </a:dk2>
      <a:lt2>
        <a:srgbClr val="E7E6E6"/>
      </a:lt2>
      <a:accent1>
        <a:srgbClr val="4472C4"/>
      </a:accent1>
      <a:accent2>
        <a:srgbClr val="B83803"/>
      </a:accent2>
      <a:accent3>
        <a:srgbClr val="DCD3CC"/>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Office_71627974_TF00951641_Win32" id="{9C277D93-6D91-4345-95FC-62E85968F11E}" vid="{4A24520A-28B2-41B8-8AAE-AF12CA7BA2C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AD9BE2-6B3D-4616-B044-300A8177DEA5}">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45515263-A3DE-4193-B6AA-5C449C94519F}">
  <ds:schemaRefs>
    <ds:schemaRef ds:uri="http://schemas.microsoft.com/sharepoint/v3/contenttype/forms"/>
  </ds:schemaRefs>
</ds:datastoreItem>
</file>

<file path=customXml/itemProps3.xml><?xml version="1.0" encoding="utf-8"?>
<ds:datastoreItem xmlns:ds="http://schemas.openxmlformats.org/officeDocument/2006/customXml" ds:itemID="{74CFA8B0-C7B8-4655-A378-2962C04794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Présentation hexagone claire</Template>
  <TotalTime>0</TotalTime>
  <Words>2743</Words>
  <Application>Microsoft Office PowerPoint</Application>
  <PresentationFormat>Grand écran</PresentationFormat>
  <Paragraphs>371</Paragraphs>
  <Slides>27</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Abadi</vt:lpstr>
      <vt:lpstr>Arial</vt:lpstr>
      <vt:lpstr>Arial Black</vt:lpstr>
      <vt:lpstr>Calibri</vt:lpstr>
      <vt:lpstr>Posterama Text SemiBold</vt:lpstr>
      <vt:lpstr>Wingdings</vt:lpstr>
      <vt:lpstr>Personnalisé​</vt:lpstr>
      <vt:lpstr>Dehon dans ses correspondances </vt:lpstr>
      <vt:lpstr>introduction</vt:lpstr>
      <vt:lpstr>Plan</vt:lpstr>
      <vt:lpstr>I. Destinataires implicites </vt:lpstr>
      <vt:lpstr>I. Destinataires implicites </vt:lpstr>
      <vt:lpstr>I. 1. La famille </vt:lpstr>
      <vt:lpstr>I. 1. La famille </vt:lpstr>
      <vt:lpstr>I. 1. La famille </vt:lpstr>
      <vt:lpstr>I. 1. La famille </vt:lpstr>
      <vt:lpstr>I. 1. La famille </vt:lpstr>
      <vt:lpstr>I. 2. Correspondances aux amis</vt:lpstr>
      <vt:lpstr>I. 2. Correspondances aux amis</vt:lpstr>
      <vt:lpstr>I. 3. Aux autorités religieuses</vt:lpstr>
      <vt:lpstr>I. 3. Aux autorités religieuses</vt:lpstr>
      <vt:lpstr>I. 3. Aux autorités religieuses</vt:lpstr>
      <vt:lpstr>I. 3. Aux confrères</vt:lpstr>
      <vt:lpstr>I. 3. Aux confrères</vt:lpstr>
      <vt:lpstr>I. 3. Aux confrères</vt:lpstr>
      <vt:lpstr>II. Le Dehon des correspondances</vt:lpstr>
      <vt:lpstr>II. 1. Forme des correspondances</vt:lpstr>
      <vt:lpstr>II. 1. Forme des correspondances</vt:lpstr>
      <vt:lpstr>II. 1. Forme des correspondances</vt:lpstr>
      <vt:lpstr>II. 1. Forme des correspondances</vt:lpstr>
      <vt:lpstr>II. 2. Le fond des correspondances</vt:lpstr>
      <vt:lpstr>II. 2. Le fond des correspondances</vt:lpstr>
      <vt:lpstr>III. Actualité des lettres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Alain Nguetsop</dc:creator>
  <cp:lastModifiedBy>Alain Nguetsop</cp:lastModifiedBy>
  <cp:revision>1</cp:revision>
  <dcterms:created xsi:type="dcterms:W3CDTF">2026-08-01T09:41:23Z</dcterms:created>
  <dcterms:modified xsi:type="dcterms:W3CDTF">2026-08-01T17:18:53Z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